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8" r:id="rId3"/>
    <p:sldId id="262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3" d="100"/>
          <a:sy n="103" d="100"/>
        </p:scale>
        <p:origin x="-888" y="5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Relationship Id="rId2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2000D-0F3F-4941-989F-4B78D675BFC6}" type="datetimeFigureOut">
              <a:rPr lang="en-US" smtClean="0"/>
              <a:pPr/>
              <a:t>08.10.14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939FF-3261-4AA0-BA3F-6D663C38B75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2000D-0F3F-4941-989F-4B78D675BFC6}" type="datetimeFigureOut">
              <a:rPr lang="en-US" smtClean="0"/>
              <a:pPr/>
              <a:t>08.10.14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939FF-3261-4AA0-BA3F-6D663C38B75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2000D-0F3F-4941-989F-4B78D675BFC6}" type="datetimeFigureOut">
              <a:rPr lang="en-US" smtClean="0"/>
              <a:pPr/>
              <a:t>08.10.14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939FF-3261-4AA0-BA3F-6D663C38B75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2000D-0F3F-4941-989F-4B78D675BFC6}" type="datetimeFigureOut">
              <a:rPr lang="en-US" smtClean="0"/>
              <a:pPr/>
              <a:t>08.10.14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939FF-3261-4AA0-BA3F-6D663C38B75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2000D-0F3F-4941-989F-4B78D675BFC6}" type="datetimeFigureOut">
              <a:rPr lang="en-US" smtClean="0"/>
              <a:pPr/>
              <a:t>08.10.14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939FF-3261-4AA0-BA3F-6D663C38B75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2000D-0F3F-4941-989F-4B78D675BFC6}" type="datetimeFigureOut">
              <a:rPr lang="en-US" smtClean="0"/>
              <a:pPr/>
              <a:t>08.10.14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939FF-3261-4AA0-BA3F-6D663C38B75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2000D-0F3F-4941-989F-4B78D675BFC6}" type="datetimeFigureOut">
              <a:rPr lang="en-US" smtClean="0"/>
              <a:pPr/>
              <a:t>08.10.14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939FF-3261-4AA0-BA3F-6D663C38B75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2000D-0F3F-4941-989F-4B78D675BFC6}" type="datetimeFigureOut">
              <a:rPr lang="en-US" smtClean="0"/>
              <a:pPr/>
              <a:t>08.10.14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939FF-3261-4AA0-BA3F-6D663C38B75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2000D-0F3F-4941-989F-4B78D675BFC6}" type="datetimeFigureOut">
              <a:rPr lang="en-US" smtClean="0"/>
              <a:pPr/>
              <a:t>08.10.14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939FF-3261-4AA0-BA3F-6D663C38B75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2000D-0F3F-4941-989F-4B78D675BFC6}" type="datetimeFigureOut">
              <a:rPr lang="en-US" smtClean="0"/>
              <a:pPr/>
              <a:t>08.10.14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939FF-3261-4AA0-BA3F-6D663C38B75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2000D-0F3F-4941-989F-4B78D675BFC6}" type="datetimeFigureOut">
              <a:rPr lang="en-US" smtClean="0"/>
              <a:pPr/>
              <a:t>08.10.14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939FF-3261-4AA0-BA3F-6D663C38B75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42000D-0F3F-4941-989F-4B78D675BFC6}" type="datetimeFigureOut">
              <a:rPr lang="en-US" smtClean="0"/>
              <a:pPr/>
              <a:t>08.10.14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0939FF-3261-4AA0-BA3F-6D663C38B75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oleObject" Target="../embeddings/oleObject1.bin"/><Relationship Id="rId5" Type="http://schemas.openxmlformats.org/officeDocument/2006/relationships/image" Target="../media/image1.wmf"/><Relationship Id="rId6" Type="http://schemas.openxmlformats.org/officeDocument/2006/relationships/oleObject" Target="../embeddings/oleObject2.bin"/><Relationship Id="rId7" Type="http://schemas.openxmlformats.org/officeDocument/2006/relationships/image" Target="../media/image2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image" Target="../media/image8.gif"/><Relationship Id="rId5" Type="http://schemas.openxmlformats.org/officeDocument/2006/relationships/image" Target="../media/image9.gif"/><Relationship Id="rId6" Type="http://schemas.openxmlformats.org/officeDocument/2006/relationships/image" Target="../media/image10.png"/><Relationship Id="rId7" Type="http://schemas.openxmlformats.org/officeDocument/2006/relationships/image" Target="../media/image11.emf"/><Relationship Id="rId8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5331" y="2432298"/>
            <a:ext cx="2703013" cy="852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323528" y="332656"/>
            <a:ext cx="8289449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GB" dirty="0" smtClean="0"/>
              <a:t>Control of molecular aggregation mode on </a:t>
            </a:r>
            <a:r>
              <a:rPr lang="en-GB" dirty="0" err="1" smtClean="0"/>
              <a:t>ZnO</a:t>
            </a:r>
            <a:r>
              <a:rPr lang="en-GB" dirty="0"/>
              <a:t> </a:t>
            </a:r>
            <a:r>
              <a:rPr lang="en-GB" dirty="0" smtClean="0"/>
              <a:t>surfaces (and other oxides: NiO</a:t>
            </a:r>
            <a:r>
              <a:rPr lang="en-GB" baseline="-25000" dirty="0" smtClean="0"/>
              <a:t>2</a:t>
            </a:r>
            <a:r>
              <a:rPr lang="en-GB" dirty="0" smtClean="0"/>
              <a:t>,…)</a:t>
            </a:r>
          </a:p>
          <a:p>
            <a:r>
              <a:rPr lang="en-GB" dirty="0" smtClean="0"/>
              <a:t>       </a:t>
            </a:r>
          </a:p>
          <a:p>
            <a:r>
              <a:rPr lang="en-GB" dirty="0"/>
              <a:t> </a:t>
            </a:r>
            <a:r>
              <a:rPr lang="en-GB" dirty="0" smtClean="0"/>
              <a:t>     - </a:t>
            </a:r>
            <a:r>
              <a:rPr lang="en-GB" sz="1600" dirty="0" smtClean="0"/>
              <a:t>electrostatic ordering: </a:t>
            </a:r>
            <a:r>
              <a:rPr lang="en-GB" sz="1600" dirty="0" err="1" smtClean="0"/>
              <a:t>sexiphenyl</a:t>
            </a:r>
            <a:r>
              <a:rPr lang="en-GB" sz="1600" dirty="0" smtClean="0"/>
              <a:t> and fluorinated </a:t>
            </a:r>
            <a:r>
              <a:rPr lang="en-GB" sz="1600" dirty="0" err="1" smtClean="0"/>
              <a:t>sexiphenyl</a:t>
            </a:r>
            <a:r>
              <a:rPr lang="en-GB" sz="1600" dirty="0" smtClean="0"/>
              <a:t> [A3 (Hecht), A9 (</a:t>
            </a:r>
            <a:r>
              <a:rPr lang="en-GB" sz="1600" dirty="0" err="1" smtClean="0"/>
              <a:t>Kowarik</a:t>
            </a:r>
            <a:r>
              <a:rPr lang="en-GB" sz="1600" dirty="0" smtClean="0"/>
              <a:t>)]</a:t>
            </a:r>
          </a:p>
          <a:p>
            <a:r>
              <a:rPr lang="en-GB" sz="1600" dirty="0"/>
              <a:t> </a:t>
            </a:r>
            <a:r>
              <a:rPr lang="en-GB" sz="1600" dirty="0" smtClean="0"/>
              <a:t>      - symmetry driven: </a:t>
            </a:r>
            <a:r>
              <a:rPr lang="en-GB" sz="1600" dirty="0" err="1" smtClean="0"/>
              <a:t>coronene</a:t>
            </a:r>
            <a:r>
              <a:rPr lang="en-GB" sz="1600" dirty="0" smtClean="0"/>
              <a:t>, </a:t>
            </a:r>
            <a:r>
              <a:rPr lang="en-GB" sz="1600" dirty="0" err="1" smtClean="0"/>
              <a:t>hexabenzocoronene</a:t>
            </a:r>
            <a:endParaRPr lang="en-GB" sz="1600" dirty="0" smtClean="0"/>
          </a:p>
          <a:p>
            <a:r>
              <a:rPr lang="en-GB" sz="1600" dirty="0"/>
              <a:t> </a:t>
            </a:r>
            <a:r>
              <a:rPr lang="en-GB" sz="1600" dirty="0" smtClean="0"/>
              <a:t>      - on-surface polymerization: DITF [A3 (Hecht)]</a:t>
            </a:r>
          </a:p>
          <a:p>
            <a:r>
              <a:rPr lang="en-GB" sz="1600" dirty="0"/>
              <a:t> </a:t>
            </a:r>
            <a:r>
              <a:rPr lang="en-GB" sz="1600" dirty="0" smtClean="0"/>
              <a:t>      - “service”</a:t>
            </a:r>
            <a:endParaRPr lang="en-GB" dirty="0"/>
          </a:p>
        </p:txBody>
      </p:sp>
      <p:sp>
        <p:nvSpPr>
          <p:cNvPr id="6" name="Textfeld 5"/>
          <p:cNvSpPr txBox="1"/>
          <p:nvPr/>
        </p:nvSpPr>
        <p:spPr>
          <a:xfrm>
            <a:off x="539552" y="2060848"/>
            <a:ext cx="3685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</a:t>
            </a:r>
            <a:r>
              <a:rPr lang="en-GB" dirty="0" smtClean="0"/>
              <a:t>ew in-situ tools during MBE process  </a:t>
            </a:r>
            <a:endParaRPr lang="en-GB" dirty="0"/>
          </a:p>
        </p:txBody>
      </p:sp>
      <p:grpSp>
        <p:nvGrpSpPr>
          <p:cNvPr id="12" name="Gruppierung 11"/>
          <p:cNvGrpSpPr/>
          <p:nvPr/>
        </p:nvGrpSpPr>
        <p:grpSpPr>
          <a:xfrm>
            <a:off x="982938" y="3068960"/>
            <a:ext cx="2508942" cy="2107020"/>
            <a:chOff x="2051720" y="764704"/>
            <a:chExt cx="2508942" cy="2107020"/>
          </a:xfrm>
        </p:grpSpPr>
        <p:grpSp>
          <p:nvGrpSpPr>
            <p:cNvPr id="13" name="Gruppierung 12"/>
            <p:cNvGrpSpPr>
              <a:grpSpLocks noChangeAspect="1"/>
            </p:cNvGrpSpPr>
            <p:nvPr/>
          </p:nvGrpSpPr>
          <p:grpSpPr>
            <a:xfrm>
              <a:off x="2051720" y="945520"/>
              <a:ext cx="2508942" cy="1926204"/>
              <a:chOff x="2051720" y="945519"/>
              <a:chExt cx="5017883" cy="3852406"/>
            </a:xfrm>
          </p:grpSpPr>
          <p:sp>
            <p:nvSpPr>
              <p:cNvPr id="15" name="AutoShape 69"/>
              <p:cNvSpPr>
                <a:spLocks noChangeArrowheads="1"/>
              </p:cNvSpPr>
              <p:nvPr/>
            </p:nvSpPr>
            <p:spPr bwMode="auto">
              <a:xfrm>
                <a:off x="2051720" y="2708920"/>
                <a:ext cx="5017883" cy="2089005"/>
              </a:xfrm>
              <a:prstGeom prst="cube">
                <a:avLst>
                  <a:gd name="adj" fmla="val 82851"/>
                </a:avLst>
              </a:prstGeom>
              <a:solidFill>
                <a:srgbClr val="7ABB53"/>
              </a:solidFill>
              <a:ln w="9525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>
                  <a:defRPr/>
                </a:pPr>
                <a:r>
                  <a:rPr lang="en-GB" sz="1200" dirty="0" smtClean="0"/>
                  <a:t>inorganic semiconductor</a:t>
                </a:r>
                <a:endParaRPr lang="en-GB" sz="16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6" name="Oval 99"/>
              <p:cNvSpPr>
                <a:spLocks noChangeAspect="1" noChangeArrowheads="1"/>
              </p:cNvSpPr>
              <p:nvPr/>
            </p:nvSpPr>
            <p:spPr bwMode="auto">
              <a:xfrm rot="16200000">
                <a:off x="2790415" y="3914441"/>
                <a:ext cx="106788" cy="288034"/>
              </a:xfrm>
              <a:prstGeom prst="ellipse">
                <a:avLst/>
              </a:prstGeom>
              <a:gradFill rotWithShape="1">
                <a:gsLst>
                  <a:gs pos="0">
                    <a:srgbClr val="66FFFF"/>
                  </a:gs>
                  <a:gs pos="100000">
                    <a:srgbClr val="0066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Oval 99"/>
              <p:cNvSpPr>
                <a:spLocks noChangeAspect="1" noChangeArrowheads="1"/>
              </p:cNvSpPr>
              <p:nvPr/>
            </p:nvSpPr>
            <p:spPr bwMode="auto">
              <a:xfrm rot="16200000">
                <a:off x="4446600" y="3914442"/>
                <a:ext cx="106788" cy="288033"/>
              </a:xfrm>
              <a:prstGeom prst="ellipse">
                <a:avLst/>
              </a:prstGeom>
              <a:gradFill rotWithShape="1">
                <a:gsLst>
                  <a:gs pos="0">
                    <a:srgbClr val="66FFFF"/>
                  </a:gs>
                  <a:gs pos="100000">
                    <a:srgbClr val="0066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Oval 99"/>
              <p:cNvSpPr>
                <a:spLocks noChangeAspect="1" noChangeArrowheads="1"/>
              </p:cNvSpPr>
              <p:nvPr/>
            </p:nvSpPr>
            <p:spPr bwMode="auto">
              <a:xfrm rot="16200000">
                <a:off x="3942543" y="4130465"/>
                <a:ext cx="106788" cy="288034"/>
              </a:xfrm>
              <a:prstGeom prst="ellipse">
                <a:avLst/>
              </a:prstGeom>
              <a:gradFill rotWithShape="1">
                <a:gsLst>
                  <a:gs pos="0">
                    <a:srgbClr val="66FFFF"/>
                  </a:gs>
                  <a:gs pos="100000">
                    <a:srgbClr val="0066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9" name="Oval 99"/>
              <p:cNvSpPr>
                <a:spLocks noChangeAspect="1" noChangeArrowheads="1"/>
              </p:cNvSpPr>
              <p:nvPr/>
            </p:nvSpPr>
            <p:spPr bwMode="auto">
              <a:xfrm rot="600000">
                <a:off x="3385895" y="3717032"/>
                <a:ext cx="106788" cy="266077"/>
              </a:xfrm>
              <a:prstGeom prst="ellipse">
                <a:avLst/>
              </a:prstGeom>
              <a:gradFill rotWithShape="1">
                <a:gsLst>
                  <a:gs pos="0">
                    <a:srgbClr val="66FFFF"/>
                  </a:gs>
                  <a:gs pos="100000">
                    <a:srgbClr val="0066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0" name="Oval 100"/>
              <p:cNvSpPr>
                <a:spLocks noChangeAspect="1" noChangeArrowheads="1"/>
              </p:cNvSpPr>
              <p:nvPr/>
            </p:nvSpPr>
            <p:spPr bwMode="auto">
              <a:xfrm rot="600000">
                <a:off x="3517434" y="3717032"/>
                <a:ext cx="106787" cy="266077"/>
              </a:xfrm>
              <a:prstGeom prst="ellipse">
                <a:avLst/>
              </a:prstGeom>
              <a:gradFill rotWithShape="1">
                <a:gsLst>
                  <a:gs pos="0">
                    <a:srgbClr val="66FFFF"/>
                  </a:gs>
                  <a:gs pos="100000">
                    <a:srgbClr val="0066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" name="Oval 101"/>
              <p:cNvSpPr>
                <a:spLocks noChangeAspect="1" noChangeArrowheads="1"/>
              </p:cNvSpPr>
              <p:nvPr/>
            </p:nvSpPr>
            <p:spPr bwMode="auto">
              <a:xfrm rot="600000">
                <a:off x="3648378" y="3717032"/>
                <a:ext cx="106787" cy="266077"/>
              </a:xfrm>
              <a:prstGeom prst="ellipse">
                <a:avLst/>
              </a:prstGeom>
              <a:gradFill rotWithShape="1">
                <a:gsLst>
                  <a:gs pos="0">
                    <a:srgbClr val="66FFFF"/>
                  </a:gs>
                  <a:gs pos="100000">
                    <a:srgbClr val="0066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Oval 102"/>
              <p:cNvSpPr>
                <a:spLocks noChangeAspect="1" noChangeArrowheads="1"/>
              </p:cNvSpPr>
              <p:nvPr/>
            </p:nvSpPr>
            <p:spPr bwMode="auto">
              <a:xfrm rot="600000">
                <a:off x="3779912" y="3717032"/>
                <a:ext cx="106788" cy="266077"/>
              </a:xfrm>
              <a:prstGeom prst="ellipse">
                <a:avLst/>
              </a:prstGeom>
              <a:gradFill rotWithShape="1">
                <a:gsLst>
                  <a:gs pos="0">
                    <a:srgbClr val="66FFFF"/>
                  </a:gs>
                  <a:gs pos="100000">
                    <a:srgbClr val="0066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23" name="Gruppierung 22"/>
              <p:cNvGrpSpPr/>
              <p:nvPr/>
            </p:nvGrpSpPr>
            <p:grpSpPr>
              <a:xfrm>
                <a:off x="3548149" y="2932195"/>
                <a:ext cx="648874" cy="561561"/>
                <a:chOff x="3548149" y="2932195"/>
                <a:chExt cx="648874" cy="561561"/>
              </a:xfrm>
            </p:grpSpPr>
            <p:sp>
              <p:nvSpPr>
                <p:cNvPr id="88" name="Oval 99"/>
                <p:cNvSpPr>
                  <a:spLocks noChangeAspect="1" noChangeArrowheads="1"/>
                </p:cNvSpPr>
                <p:nvPr/>
              </p:nvSpPr>
              <p:spPr bwMode="auto">
                <a:xfrm rot="600000">
                  <a:off x="3696218" y="2932195"/>
                  <a:ext cx="106788" cy="26607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89" name="Oval 100"/>
                <p:cNvSpPr>
                  <a:spLocks noChangeAspect="1" noChangeArrowheads="1"/>
                </p:cNvSpPr>
                <p:nvPr/>
              </p:nvSpPr>
              <p:spPr bwMode="auto">
                <a:xfrm rot="600000">
                  <a:off x="3827757" y="2932195"/>
                  <a:ext cx="106787" cy="26607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0" name="Oval 101"/>
                <p:cNvSpPr>
                  <a:spLocks noChangeAspect="1" noChangeArrowheads="1"/>
                </p:cNvSpPr>
                <p:nvPr/>
              </p:nvSpPr>
              <p:spPr bwMode="auto">
                <a:xfrm rot="600000">
                  <a:off x="3958701" y="2932195"/>
                  <a:ext cx="106787" cy="26607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1" name="Oval 102"/>
                <p:cNvSpPr>
                  <a:spLocks noChangeAspect="1" noChangeArrowheads="1"/>
                </p:cNvSpPr>
                <p:nvPr/>
              </p:nvSpPr>
              <p:spPr bwMode="auto">
                <a:xfrm rot="600000">
                  <a:off x="4090235" y="2932195"/>
                  <a:ext cx="106788" cy="26607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2" name="Oval 99"/>
                <p:cNvSpPr>
                  <a:spLocks noChangeAspect="1" noChangeArrowheads="1"/>
                </p:cNvSpPr>
                <p:nvPr/>
              </p:nvSpPr>
              <p:spPr bwMode="auto">
                <a:xfrm rot="600000">
                  <a:off x="3624209" y="3076211"/>
                  <a:ext cx="106788" cy="26607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" name="Oval 100"/>
                <p:cNvSpPr>
                  <a:spLocks noChangeAspect="1" noChangeArrowheads="1"/>
                </p:cNvSpPr>
                <p:nvPr/>
              </p:nvSpPr>
              <p:spPr bwMode="auto">
                <a:xfrm rot="600000">
                  <a:off x="3755748" y="3076211"/>
                  <a:ext cx="106787" cy="26607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4" name="Oval 101"/>
                <p:cNvSpPr>
                  <a:spLocks noChangeAspect="1" noChangeArrowheads="1"/>
                </p:cNvSpPr>
                <p:nvPr/>
              </p:nvSpPr>
              <p:spPr bwMode="auto">
                <a:xfrm rot="600000">
                  <a:off x="3886692" y="3076211"/>
                  <a:ext cx="106787" cy="26607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5" name="Oval 102"/>
                <p:cNvSpPr>
                  <a:spLocks noChangeAspect="1" noChangeArrowheads="1"/>
                </p:cNvSpPr>
                <p:nvPr/>
              </p:nvSpPr>
              <p:spPr bwMode="auto">
                <a:xfrm rot="600000">
                  <a:off x="4018226" y="3076211"/>
                  <a:ext cx="106788" cy="26607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6" name="Oval 99"/>
                <p:cNvSpPr>
                  <a:spLocks noChangeAspect="1" noChangeArrowheads="1"/>
                </p:cNvSpPr>
                <p:nvPr/>
              </p:nvSpPr>
              <p:spPr bwMode="auto">
                <a:xfrm rot="600000">
                  <a:off x="3548149" y="3227679"/>
                  <a:ext cx="106788" cy="26607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7" name="Oval 100"/>
                <p:cNvSpPr>
                  <a:spLocks noChangeAspect="1" noChangeArrowheads="1"/>
                </p:cNvSpPr>
                <p:nvPr/>
              </p:nvSpPr>
              <p:spPr bwMode="auto">
                <a:xfrm rot="600000">
                  <a:off x="3679688" y="3227679"/>
                  <a:ext cx="106787" cy="26607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8" name="Oval 101"/>
                <p:cNvSpPr>
                  <a:spLocks noChangeAspect="1" noChangeArrowheads="1"/>
                </p:cNvSpPr>
                <p:nvPr/>
              </p:nvSpPr>
              <p:spPr bwMode="auto">
                <a:xfrm rot="600000">
                  <a:off x="3810632" y="3227679"/>
                  <a:ext cx="106787" cy="26607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9" name="Oval 102"/>
                <p:cNvSpPr>
                  <a:spLocks noChangeAspect="1" noChangeArrowheads="1"/>
                </p:cNvSpPr>
                <p:nvPr/>
              </p:nvSpPr>
              <p:spPr bwMode="auto">
                <a:xfrm rot="600000">
                  <a:off x="3942166" y="3227679"/>
                  <a:ext cx="106788" cy="26607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24" name="Gruppierung 23"/>
              <p:cNvGrpSpPr/>
              <p:nvPr/>
            </p:nvGrpSpPr>
            <p:grpSpPr>
              <a:xfrm>
                <a:off x="4921106" y="3011455"/>
                <a:ext cx="648874" cy="561561"/>
                <a:chOff x="3548149" y="2932195"/>
                <a:chExt cx="648874" cy="561561"/>
              </a:xfrm>
            </p:grpSpPr>
            <p:sp>
              <p:nvSpPr>
                <p:cNvPr id="76" name="Oval 99"/>
                <p:cNvSpPr>
                  <a:spLocks noChangeAspect="1" noChangeArrowheads="1"/>
                </p:cNvSpPr>
                <p:nvPr/>
              </p:nvSpPr>
              <p:spPr bwMode="auto">
                <a:xfrm rot="600000">
                  <a:off x="3696218" y="2932195"/>
                  <a:ext cx="106788" cy="26607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77" name="Oval 100"/>
                <p:cNvSpPr>
                  <a:spLocks noChangeAspect="1" noChangeArrowheads="1"/>
                </p:cNvSpPr>
                <p:nvPr/>
              </p:nvSpPr>
              <p:spPr bwMode="auto">
                <a:xfrm rot="600000">
                  <a:off x="3827757" y="2932195"/>
                  <a:ext cx="106787" cy="26607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78" name="Oval 101"/>
                <p:cNvSpPr>
                  <a:spLocks noChangeAspect="1" noChangeArrowheads="1"/>
                </p:cNvSpPr>
                <p:nvPr/>
              </p:nvSpPr>
              <p:spPr bwMode="auto">
                <a:xfrm rot="600000">
                  <a:off x="3958701" y="2932195"/>
                  <a:ext cx="106787" cy="26607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79" name="Oval 102"/>
                <p:cNvSpPr>
                  <a:spLocks noChangeAspect="1" noChangeArrowheads="1"/>
                </p:cNvSpPr>
                <p:nvPr/>
              </p:nvSpPr>
              <p:spPr bwMode="auto">
                <a:xfrm rot="600000">
                  <a:off x="4090235" y="2932195"/>
                  <a:ext cx="106788" cy="26607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80" name="Oval 99"/>
                <p:cNvSpPr>
                  <a:spLocks noChangeAspect="1" noChangeArrowheads="1"/>
                </p:cNvSpPr>
                <p:nvPr/>
              </p:nvSpPr>
              <p:spPr bwMode="auto">
                <a:xfrm rot="600000">
                  <a:off x="3624209" y="3076211"/>
                  <a:ext cx="106788" cy="26607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81" name="Oval 100"/>
                <p:cNvSpPr>
                  <a:spLocks noChangeAspect="1" noChangeArrowheads="1"/>
                </p:cNvSpPr>
                <p:nvPr/>
              </p:nvSpPr>
              <p:spPr bwMode="auto">
                <a:xfrm rot="600000">
                  <a:off x="3755748" y="3076211"/>
                  <a:ext cx="106787" cy="26607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82" name="Oval 101"/>
                <p:cNvSpPr>
                  <a:spLocks noChangeAspect="1" noChangeArrowheads="1"/>
                </p:cNvSpPr>
                <p:nvPr/>
              </p:nvSpPr>
              <p:spPr bwMode="auto">
                <a:xfrm rot="600000">
                  <a:off x="3886692" y="3076211"/>
                  <a:ext cx="106787" cy="26607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83" name="Oval 102"/>
                <p:cNvSpPr>
                  <a:spLocks noChangeAspect="1" noChangeArrowheads="1"/>
                </p:cNvSpPr>
                <p:nvPr/>
              </p:nvSpPr>
              <p:spPr bwMode="auto">
                <a:xfrm rot="600000">
                  <a:off x="4018226" y="3076211"/>
                  <a:ext cx="106788" cy="26607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84" name="Oval 99"/>
                <p:cNvSpPr>
                  <a:spLocks noChangeAspect="1" noChangeArrowheads="1"/>
                </p:cNvSpPr>
                <p:nvPr/>
              </p:nvSpPr>
              <p:spPr bwMode="auto">
                <a:xfrm rot="600000">
                  <a:off x="3548149" y="3227679"/>
                  <a:ext cx="106788" cy="26607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85" name="Oval 100"/>
                <p:cNvSpPr>
                  <a:spLocks noChangeAspect="1" noChangeArrowheads="1"/>
                </p:cNvSpPr>
                <p:nvPr/>
              </p:nvSpPr>
              <p:spPr bwMode="auto">
                <a:xfrm rot="600000">
                  <a:off x="3679688" y="3227679"/>
                  <a:ext cx="106787" cy="26607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86" name="Oval 101"/>
                <p:cNvSpPr>
                  <a:spLocks noChangeAspect="1" noChangeArrowheads="1"/>
                </p:cNvSpPr>
                <p:nvPr/>
              </p:nvSpPr>
              <p:spPr bwMode="auto">
                <a:xfrm rot="600000">
                  <a:off x="3810632" y="3227679"/>
                  <a:ext cx="106787" cy="26607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87" name="Oval 102"/>
                <p:cNvSpPr>
                  <a:spLocks noChangeAspect="1" noChangeArrowheads="1"/>
                </p:cNvSpPr>
                <p:nvPr/>
              </p:nvSpPr>
              <p:spPr bwMode="auto">
                <a:xfrm rot="600000">
                  <a:off x="3942166" y="3227679"/>
                  <a:ext cx="106788" cy="26607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25" name="Gruppierung 24"/>
              <p:cNvGrpSpPr/>
              <p:nvPr/>
            </p:nvGrpSpPr>
            <p:grpSpPr>
              <a:xfrm>
                <a:off x="5425162" y="3011455"/>
                <a:ext cx="648874" cy="561561"/>
                <a:chOff x="3548149" y="2932195"/>
                <a:chExt cx="648874" cy="561561"/>
              </a:xfrm>
            </p:grpSpPr>
            <p:sp>
              <p:nvSpPr>
                <p:cNvPr id="64" name="Oval 99"/>
                <p:cNvSpPr>
                  <a:spLocks noChangeAspect="1" noChangeArrowheads="1"/>
                </p:cNvSpPr>
                <p:nvPr/>
              </p:nvSpPr>
              <p:spPr bwMode="auto">
                <a:xfrm rot="600000">
                  <a:off x="3696218" y="2932195"/>
                  <a:ext cx="106788" cy="26607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65" name="Oval 100"/>
                <p:cNvSpPr>
                  <a:spLocks noChangeAspect="1" noChangeArrowheads="1"/>
                </p:cNvSpPr>
                <p:nvPr/>
              </p:nvSpPr>
              <p:spPr bwMode="auto">
                <a:xfrm rot="600000">
                  <a:off x="3827757" y="2932195"/>
                  <a:ext cx="106787" cy="26607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66" name="Oval 101"/>
                <p:cNvSpPr>
                  <a:spLocks noChangeAspect="1" noChangeArrowheads="1"/>
                </p:cNvSpPr>
                <p:nvPr/>
              </p:nvSpPr>
              <p:spPr bwMode="auto">
                <a:xfrm rot="600000">
                  <a:off x="3958701" y="2932195"/>
                  <a:ext cx="106787" cy="26607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67" name="Oval 102"/>
                <p:cNvSpPr>
                  <a:spLocks noChangeAspect="1" noChangeArrowheads="1"/>
                </p:cNvSpPr>
                <p:nvPr/>
              </p:nvSpPr>
              <p:spPr bwMode="auto">
                <a:xfrm rot="600000">
                  <a:off x="4090235" y="2932195"/>
                  <a:ext cx="106788" cy="26607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68" name="Oval 99"/>
                <p:cNvSpPr>
                  <a:spLocks noChangeAspect="1" noChangeArrowheads="1"/>
                </p:cNvSpPr>
                <p:nvPr/>
              </p:nvSpPr>
              <p:spPr bwMode="auto">
                <a:xfrm rot="600000">
                  <a:off x="3624209" y="3076211"/>
                  <a:ext cx="106788" cy="26607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69" name="Oval 100"/>
                <p:cNvSpPr>
                  <a:spLocks noChangeAspect="1" noChangeArrowheads="1"/>
                </p:cNvSpPr>
                <p:nvPr/>
              </p:nvSpPr>
              <p:spPr bwMode="auto">
                <a:xfrm rot="600000">
                  <a:off x="3755748" y="3076211"/>
                  <a:ext cx="106787" cy="26607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70" name="Oval 101"/>
                <p:cNvSpPr>
                  <a:spLocks noChangeAspect="1" noChangeArrowheads="1"/>
                </p:cNvSpPr>
                <p:nvPr/>
              </p:nvSpPr>
              <p:spPr bwMode="auto">
                <a:xfrm rot="600000">
                  <a:off x="3886692" y="3076211"/>
                  <a:ext cx="106787" cy="26607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71" name="Oval 102"/>
                <p:cNvSpPr>
                  <a:spLocks noChangeAspect="1" noChangeArrowheads="1"/>
                </p:cNvSpPr>
                <p:nvPr/>
              </p:nvSpPr>
              <p:spPr bwMode="auto">
                <a:xfrm rot="600000">
                  <a:off x="4018226" y="3076211"/>
                  <a:ext cx="106788" cy="26607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72" name="Oval 99"/>
                <p:cNvSpPr>
                  <a:spLocks noChangeAspect="1" noChangeArrowheads="1"/>
                </p:cNvSpPr>
                <p:nvPr/>
              </p:nvSpPr>
              <p:spPr bwMode="auto">
                <a:xfrm rot="600000">
                  <a:off x="3548149" y="3227679"/>
                  <a:ext cx="106788" cy="26607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73" name="Oval 100"/>
                <p:cNvSpPr>
                  <a:spLocks noChangeAspect="1" noChangeArrowheads="1"/>
                </p:cNvSpPr>
                <p:nvPr/>
              </p:nvSpPr>
              <p:spPr bwMode="auto">
                <a:xfrm rot="600000">
                  <a:off x="3679688" y="3227679"/>
                  <a:ext cx="106787" cy="26607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74" name="Oval 101"/>
                <p:cNvSpPr>
                  <a:spLocks noChangeAspect="1" noChangeArrowheads="1"/>
                </p:cNvSpPr>
                <p:nvPr/>
              </p:nvSpPr>
              <p:spPr bwMode="auto">
                <a:xfrm rot="600000">
                  <a:off x="3810632" y="3227679"/>
                  <a:ext cx="106787" cy="26607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75" name="Oval 102"/>
                <p:cNvSpPr>
                  <a:spLocks noChangeAspect="1" noChangeArrowheads="1"/>
                </p:cNvSpPr>
                <p:nvPr/>
              </p:nvSpPr>
              <p:spPr bwMode="auto">
                <a:xfrm rot="600000">
                  <a:off x="3942166" y="3227679"/>
                  <a:ext cx="106788" cy="26607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26" name="Gruppierung 25"/>
              <p:cNvGrpSpPr/>
              <p:nvPr/>
            </p:nvGrpSpPr>
            <p:grpSpPr>
              <a:xfrm>
                <a:off x="4777090" y="3299487"/>
                <a:ext cx="648874" cy="561561"/>
                <a:chOff x="3548149" y="2932195"/>
                <a:chExt cx="648874" cy="561561"/>
              </a:xfrm>
            </p:grpSpPr>
            <p:sp>
              <p:nvSpPr>
                <p:cNvPr id="52" name="Oval 99"/>
                <p:cNvSpPr>
                  <a:spLocks noChangeAspect="1" noChangeArrowheads="1"/>
                </p:cNvSpPr>
                <p:nvPr/>
              </p:nvSpPr>
              <p:spPr bwMode="auto">
                <a:xfrm rot="600000">
                  <a:off x="3696218" y="2932195"/>
                  <a:ext cx="106788" cy="26607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53" name="Oval 100"/>
                <p:cNvSpPr>
                  <a:spLocks noChangeAspect="1" noChangeArrowheads="1"/>
                </p:cNvSpPr>
                <p:nvPr/>
              </p:nvSpPr>
              <p:spPr bwMode="auto">
                <a:xfrm rot="600000">
                  <a:off x="3827757" y="2932195"/>
                  <a:ext cx="106787" cy="26607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54" name="Oval 101"/>
                <p:cNvSpPr>
                  <a:spLocks noChangeAspect="1" noChangeArrowheads="1"/>
                </p:cNvSpPr>
                <p:nvPr/>
              </p:nvSpPr>
              <p:spPr bwMode="auto">
                <a:xfrm rot="600000">
                  <a:off x="3958701" y="2932195"/>
                  <a:ext cx="106787" cy="26607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55" name="Oval 102"/>
                <p:cNvSpPr>
                  <a:spLocks noChangeAspect="1" noChangeArrowheads="1"/>
                </p:cNvSpPr>
                <p:nvPr/>
              </p:nvSpPr>
              <p:spPr bwMode="auto">
                <a:xfrm rot="600000">
                  <a:off x="4090235" y="2932195"/>
                  <a:ext cx="106788" cy="26607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56" name="Oval 99"/>
                <p:cNvSpPr>
                  <a:spLocks noChangeAspect="1" noChangeArrowheads="1"/>
                </p:cNvSpPr>
                <p:nvPr/>
              </p:nvSpPr>
              <p:spPr bwMode="auto">
                <a:xfrm rot="600000">
                  <a:off x="3624209" y="3076211"/>
                  <a:ext cx="106788" cy="26607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57" name="Oval 100"/>
                <p:cNvSpPr>
                  <a:spLocks noChangeAspect="1" noChangeArrowheads="1"/>
                </p:cNvSpPr>
                <p:nvPr/>
              </p:nvSpPr>
              <p:spPr bwMode="auto">
                <a:xfrm rot="600000">
                  <a:off x="3755748" y="3076211"/>
                  <a:ext cx="106787" cy="26607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58" name="Oval 101"/>
                <p:cNvSpPr>
                  <a:spLocks noChangeAspect="1" noChangeArrowheads="1"/>
                </p:cNvSpPr>
                <p:nvPr/>
              </p:nvSpPr>
              <p:spPr bwMode="auto">
                <a:xfrm rot="600000">
                  <a:off x="3886692" y="3076211"/>
                  <a:ext cx="106787" cy="26607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59" name="Oval 102"/>
                <p:cNvSpPr>
                  <a:spLocks noChangeAspect="1" noChangeArrowheads="1"/>
                </p:cNvSpPr>
                <p:nvPr/>
              </p:nvSpPr>
              <p:spPr bwMode="auto">
                <a:xfrm rot="600000">
                  <a:off x="4018226" y="3076211"/>
                  <a:ext cx="106788" cy="26607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60" name="Oval 99"/>
                <p:cNvSpPr>
                  <a:spLocks noChangeAspect="1" noChangeArrowheads="1"/>
                </p:cNvSpPr>
                <p:nvPr/>
              </p:nvSpPr>
              <p:spPr bwMode="auto">
                <a:xfrm rot="600000">
                  <a:off x="3548149" y="3227679"/>
                  <a:ext cx="106788" cy="26607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61" name="Oval 100"/>
                <p:cNvSpPr>
                  <a:spLocks noChangeAspect="1" noChangeArrowheads="1"/>
                </p:cNvSpPr>
                <p:nvPr/>
              </p:nvSpPr>
              <p:spPr bwMode="auto">
                <a:xfrm rot="600000">
                  <a:off x="3679688" y="3227679"/>
                  <a:ext cx="106787" cy="26607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62" name="Oval 101"/>
                <p:cNvSpPr>
                  <a:spLocks noChangeAspect="1" noChangeArrowheads="1"/>
                </p:cNvSpPr>
                <p:nvPr/>
              </p:nvSpPr>
              <p:spPr bwMode="auto">
                <a:xfrm rot="600000">
                  <a:off x="3810632" y="3227679"/>
                  <a:ext cx="106787" cy="26607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63" name="Oval 102"/>
                <p:cNvSpPr>
                  <a:spLocks noChangeAspect="1" noChangeArrowheads="1"/>
                </p:cNvSpPr>
                <p:nvPr/>
              </p:nvSpPr>
              <p:spPr bwMode="auto">
                <a:xfrm rot="600000">
                  <a:off x="3942166" y="3227679"/>
                  <a:ext cx="106788" cy="26607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27" name="Gruppierung 26"/>
              <p:cNvGrpSpPr/>
              <p:nvPr/>
            </p:nvGrpSpPr>
            <p:grpSpPr>
              <a:xfrm>
                <a:off x="5281146" y="3299487"/>
                <a:ext cx="648874" cy="561561"/>
                <a:chOff x="3548149" y="2932195"/>
                <a:chExt cx="648874" cy="561561"/>
              </a:xfrm>
            </p:grpSpPr>
            <p:sp>
              <p:nvSpPr>
                <p:cNvPr id="40" name="Oval 99"/>
                <p:cNvSpPr>
                  <a:spLocks noChangeAspect="1" noChangeArrowheads="1"/>
                </p:cNvSpPr>
                <p:nvPr/>
              </p:nvSpPr>
              <p:spPr bwMode="auto">
                <a:xfrm rot="600000">
                  <a:off x="3696218" y="2932195"/>
                  <a:ext cx="106788" cy="26607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1" name="Oval 100"/>
                <p:cNvSpPr>
                  <a:spLocks noChangeAspect="1" noChangeArrowheads="1"/>
                </p:cNvSpPr>
                <p:nvPr/>
              </p:nvSpPr>
              <p:spPr bwMode="auto">
                <a:xfrm rot="600000">
                  <a:off x="3827757" y="2932195"/>
                  <a:ext cx="106787" cy="26607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2" name="Oval 101"/>
                <p:cNvSpPr>
                  <a:spLocks noChangeAspect="1" noChangeArrowheads="1"/>
                </p:cNvSpPr>
                <p:nvPr/>
              </p:nvSpPr>
              <p:spPr bwMode="auto">
                <a:xfrm rot="600000">
                  <a:off x="3958701" y="2932195"/>
                  <a:ext cx="106787" cy="26607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3" name="Oval 102"/>
                <p:cNvSpPr>
                  <a:spLocks noChangeAspect="1" noChangeArrowheads="1"/>
                </p:cNvSpPr>
                <p:nvPr/>
              </p:nvSpPr>
              <p:spPr bwMode="auto">
                <a:xfrm rot="600000">
                  <a:off x="4090235" y="2932195"/>
                  <a:ext cx="106788" cy="26607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4" name="Oval 99"/>
                <p:cNvSpPr>
                  <a:spLocks noChangeAspect="1" noChangeArrowheads="1"/>
                </p:cNvSpPr>
                <p:nvPr/>
              </p:nvSpPr>
              <p:spPr bwMode="auto">
                <a:xfrm rot="600000">
                  <a:off x="3624209" y="3076211"/>
                  <a:ext cx="106788" cy="26607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5" name="Oval 100"/>
                <p:cNvSpPr>
                  <a:spLocks noChangeAspect="1" noChangeArrowheads="1"/>
                </p:cNvSpPr>
                <p:nvPr/>
              </p:nvSpPr>
              <p:spPr bwMode="auto">
                <a:xfrm rot="600000">
                  <a:off x="3755748" y="3076211"/>
                  <a:ext cx="106787" cy="26607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6" name="Oval 101"/>
                <p:cNvSpPr>
                  <a:spLocks noChangeAspect="1" noChangeArrowheads="1"/>
                </p:cNvSpPr>
                <p:nvPr/>
              </p:nvSpPr>
              <p:spPr bwMode="auto">
                <a:xfrm rot="600000">
                  <a:off x="3886692" y="3076211"/>
                  <a:ext cx="106787" cy="26607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7" name="Oval 102"/>
                <p:cNvSpPr>
                  <a:spLocks noChangeAspect="1" noChangeArrowheads="1"/>
                </p:cNvSpPr>
                <p:nvPr/>
              </p:nvSpPr>
              <p:spPr bwMode="auto">
                <a:xfrm rot="600000">
                  <a:off x="4018226" y="3076211"/>
                  <a:ext cx="106788" cy="26607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8" name="Oval 99"/>
                <p:cNvSpPr>
                  <a:spLocks noChangeAspect="1" noChangeArrowheads="1"/>
                </p:cNvSpPr>
                <p:nvPr/>
              </p:nvSpPr>
              <p:spPr bwMode="auto">
                <a:xfrm rot="600000">
                  <a:off x="3548149" y="3227679"/>
                  <a:ext cx="106788" cy="26607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9" name="Oval 100"/>
                <p:cNvSpPr>
                  <a:spLocks noChangeAspect="1" noChangeArrowheads="1"/>
                </p:cNvSpPr>
                <p:nvPr/>
              </p:nvSpPr>
              <p:spPr bwMode="auto">
                <a:xfrm rot="600000">
                  <a:off x="3679688" y="3227679"/>
                  <a:ext cx="106787" cy="26607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50" name="Oval 101"/>
                <p:cNvSpPr>
                  <a:spLocks noChangeAspect="1" noChangeArrowheads="1"/>
                </p:cNvSpPr>
                <p:nvPr/>
              </p:nvSpPr>
              <p:spPr bwMode="auto">
                <a:xfrm rot="600000">
                  <a:off x="3810632" y="3227679"/>
                  <a:ext cx="106787" cy="26607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51" name="Oval 102"/>
                <p:cNvSpPr>
                  <a:spLocks noChangeAspect="1" noChangeArrowheads="1"/>
                </p:cNvSpPr>
                <p:nvPr/>
              </p:nvSpPr>
              <p:spPr bwMode="auto">
                <a:xfrm rot="600000">
                  <a:off x="3942166" y="3227679"/>
                  <a:ext cx="106788" cy="26607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28" name="Gruppieren 154"/>
              <p:cNvGrpSpPr>
                <a:grpSpLocks/>
              </p:cNvGrpSpPr>
              <p:nvPr/>
            </p:nvGrpSpPr>
            <p:grpSpPr bwMode="auto">
              <a:xfrm>
                <a:off x="5592441" y="2758793"/>
                <a:ext cx="491727" cy="254228"/>
                <a:chOff x="3823983" y="4774420"/>
                <a:chExt cx="809820" cy="700092"/>
              </a:xfrm>
            </p:grpSpPr>
            <p:sp>
              <p:nvSpPr>
                <p:cNvPr id="36" name="Oval 99"/>
                <p:cNvSpPr>
                  <a:spLocks noChangeAspect="1" noChangeArrowheads="1"/>
                </p:cNvSpPr>
                <p:nvPr/>
              </p:nvSpPr>
              <p:spPr bwMode="auto">
                <a:xfrm>
                  <a:off x="3823983" y="4774420"/>
                  <a:ext cx="172403" cy="70008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37" name="Oval 100"/>
                <p:cNvSpPr>
                  <a:spLocks noChangeAspect="1" noChangeArrowheads="1"/>
                </p:cNvSpPr>
                <p:nvPr/>
              </p:nvSpPr>
              <p:spPr bwMode="auto">
                <a:xfrm>
                  <a:off x="4036456" y="4774423"/>
                  <a:ext cx="172401" cy="70008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38" name="Oval 101"/>
                <p:cNvSpPr>
                  <a:spLocks noChangeAspect="1" noChangeArrowheads="1"/>
                </p:cNvSpPr>
                <p:nvPr/>
              </p:nvSpPr>
              <p:spPr bwMode="auto">
                <a:xfrm>
                  <a:off x="4248928" y="4774423"/>
                  <a:ext cx="172401" cy="70008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39" name="Oval 102"/>
                <p:cNvSpPr>
                  <a:spLocks noChangeAspect="1" noChangeArrowheads="1"/>
                </p:cNvSpPr>
                <p:nvPr/>
              </p:nvSpPr>
              <p:spPr bwMode="auto">
                <a:xfrm>
                  <a:off x="4461400" y="4774423"/>
                  <a:ext cx="172403" cy="70008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29" name="Gruppieren 154"/>
              <p:cNvGrpSpPr>
                <a:grpSpLocks/>
              </p:cNvGrpSpPr>
              <p:nvPr/>
            </p:nvGrpSpPr>
            <p:grpSpPr bwMode="auto">
              <a:xfrm>
                <a:off x="5538466" y="2917543"/>
                <a:ext cx="491727" cy="254228"/>
                <a:chOff x="3823983" y="4774420"/>
                <a:chExt cx="809820" cy="700092"/>
              </a:xfrm>
            </p:grpSpPr>
            <p:sp>
              <p:nvSpPr>
                <p:cNvPr id="32" name="Oval 99"/>
                <p:cNvSpPr>
                  <a:spLocks noChangeAspect="1" noChangeArrowheads="1"/>
                </p:cNvSpPr>
                <p:nvPr/>
              </p:nvSpPr>
              <p:spPr bwMode="auto">
                <a:xfrm>
                  <a:off x="3823983" y="4774420"/>
                  <a:ext cx="172403" cy="70008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33" name="Oval 100"/>
                <p:cNvSpPr>
                  <a:spLocks noChangeAspect="1" noChangeArrowheads="1"/>
                </p:cNvSpPr>
                <p:nvPr/>
              </p:nvSpPr>
              <p:spPr bwMode="auto">
                <a:xfrm>
                  <a:off x="4036456" y="4774423"/>
                  <a:ext cx="172401" cy="70008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34" name="Oval 101"/>
                <p:cNvSpPr>
                  <a:spLocks noChangeAspect="1" noChangeArrowheads="1"/>
                </p:cNvSpPr>
                <p:nvPr/>
              </p:nvSpPr>
              <p:spPr bwMode="auto">
                <a:xfrm>
                  <a:off x="4248928" y="4774423"/>
                  <a:ext cx="172401" cy="70008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35" name="Oval 102"/>
                <p:cNvSpPr>
                  <a:spLocks noChangeAspect="1" noChangeArrowheads="1"/>
                </p:cNvSpPr>
                <p:nvPr/>
              </p:nvSpPr>
              <p:spPr bwMode="auto">
                <a:xfrm>
                  <a:off x="4461400" y="4774423"/>
                  <a:ext cx="172403" cy="70008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30" name="Freihandform 29"/>
              <p:cNvSpPr/>
              <p:nvPr/>
            </p:nvSpPr>
            <p:spPr>
              <a:xfrm rot="4065668" flipV="1">
                <a:off x="3541231" y="1439732"/>
                <a:ext cx="1461125" cy="472699"/>
              </a:xfrm>
              <a:custGeom>
                <a:avLst/>
                <a:gdLst>
                  <a:gd name="connsiteX0" fmla="*/ 0 w 1418897"/>
                  <a:gd name="connsiteY0" fmla="*/ 294290 h 799249"/>
                  <a:gd name="connsiteX1" fmla="*/ 94593 w 1418897"/>
                  <a:gd name="connsiteY1" fmla="*/ 178676 h 799249"/>
                  <a:gd name="connsiteX2" fmla="*/ 189186 w 1418897"/>
                  <a:gd name="connsiteY2" fmla="*/ 84083 h 799249"/>
                  <a:gd name="connsiteX3" fmla="*/ 315310 w 1418897"/>
                  <a:gd name="connsiteY3" fmla="*/ 31531 h 799249"/>
                  <a:gd name="connsiteX4" fmla="*/ 388883 w 1418897"/>
                  <a:gd name="connsiteY4" fmla="*/ 10511 h 799249"/>
                  <a:gd name="connsiteX5" fmla="*/ 420414 w 1418897"/>
                  <a:gd name="connsiteY5" fmla="*/ 0 h 799249"/>
                  <a:gd name="connsiteX6" fmla="*/ 1019503 w 1418897"/>
                  <a:gd name="connsiteY6" fmla="*/ 630621 h 799249"/>
                  <a:gd name="connsiteX7" fmla="*/ 1408386 w 1418897"/>
                  <a:gd name="connsiteY7" fmla="*/ 798786 h 799249"/>
                  <a:gd name="connsiteX8" fmla="*/ 1418897 w 1418897"/>
                  <a:gd name="connsiteY8" fmla="*/ 798786 h 799249"/>
                  <a:gd name="connsiteX0" fmla="*/ 86131 w 1505028"/>
                  <a:gd name="connsiteY0" fmla="*/ 294290 h 799249"/>
                  <a:gd name="connsiteX1" fmla="*/ 15765 w 1505028"/>
                  <a:gd name="connsiteY1" fmla="*/ 330955 h 799249"/>
                  <a:gd name="connsiteX2" fmla="*/ 180724 w 1505028"/>
                  <a:gd name="connsiteY2" fmla="*/ 178676 h 799249"/>
                  <a:gd name="connsiteX3" fmla="*/ 275317 w 1505028"/>
                  <a:gd name="connsiteY3" fmla="*/ 84083 h 799249"/>
                  <a:gd name="connsiteX4" fmla="*/ 401441 w 1505028"/>
                  <a:gd name="connsiteY4" fmla="*/ 31531 h 799249"/>
                  <a:gd name="connsiteX5" fmla="*/ 475014 w 1505028"/>
                  <a:gd name="connsiteY5" fmla="*/ 10511 h 799249"/>
                  <a:gd name="connsiteX6" fmla="*/ 506545 w 1505028"/>
                  <a:gd name="connsiteY6" fmla="*/ 0 h 799249"/>
                  <a:gd name="connsiteX7" fmla="*/ 1105634 w 1505028"/>
                  <a:gd name="connsiteY7" fmla="*/ 630621 h 799249"/>
                  <a:gd name="connsiteX8" fmla="*/ 1494517 w 1505028"/>
                  <a:gd name="connsiteY8" fmla="*/ 798786 h 799249"/>
                  <a:gd name="connsiteX9" fmla="*/ 1505028 w 1505028"/>
                  <a:gd name="connsiteY9" fmla="*/ 798786 h 799249"/>
                  <a:gd name="connsiteX0" fmla="*/ 86131 w 1505028"/>
                  <a:gd name="connsiteY0" fmla="*/ 394138 h 899097"/>
                  <a:gd name="connsiteX1" fmla="*/ 15765 w 1505028"/>
                  <a:gd name="connsiteY1" fmla="*/ 430803 h 899097"/>
                  <a:gd name="connsiteX2" fmla="*/ 180724 w 1505028"/>
                  <a:gd name="connsiteY2" fmla="*/ 278524 h 899097"/>
                  <a:gd name="connsiteX3" fmla="*/ 275317 w 1505028"/>
                  <a:gd name="connsiteY3" fmla="*/ 183931 h 899097"/>
                  <a:gd name="connsiteX4" fmla="*/ 401441 w 1505028"/>
                  <a:gd name="connsiteY4" fmla="*/ 131379 h 899097"/>
                  <a:gd name="connsiteX5" fmla="*/ 506545 w 1505028"/>
                  <a:gd name="connsiteY5" fmla="*/ 99848 h 899097"/>
                  <a:gd name="connsiteX6" fmla="*/ 1105634 w 1505028"/>
                  <a:gd name="connsiteY6" fmla="*/ 730469 h 899097"/>
                  <a:gd name="connsiteX7" fmla="*/ 1494517 w 1505028"/>
                  <a:gd name="connsiteY7" fmla="*/ 898634 h 899097"/>
                  <a:gd name="connsiteX8" fmla="*/ 1505028 w 1505028"/>
                  <a:gd name="connsiteY8" fmla="*/ 898634 h 899097"/>
                  <a:gd name="connsiteX0" fmla="*/ 0 w 1489263"/>
                  <a:gd name="connsiteY0" fmla="*/ 430803 h 899097"/>
                  <a:gd name="connsiteX1" fmla="*/ 164959 w 1489263"/>
                  <a:gd name="connsiteY1" fmla="*/ 278524 h 899097"/>
                  <a:gd name="connsiteX2" fmla="*/ 259552 w 1489263"/>
                  <a:gd name="connsiteY2" fmla="*/ 183931 h 899097"/>
                  <a:gd name="connsiteX3" fmla="*/ 385676 w 1489263"/>
                  <a:gd name="connsiteY3" fmla="*/ 131379 h 899097"/>
                  <a:gd name="connsiteX4" fmla="*/ 490780 w 1489263"/>
                  <a:gd name="connsiteY4" fmla="*/ 99848 h 899097"/>
                  <a:gd name="connsiteX5" fmla="*/ 1089869 w 1489263"/>
                  <a:gd name="connsiteY5" fmla="*/ 730469 h 899097"/>
                  <a:gd name="connsiteX6" fmla="*/ 1478752 w 1489263"/>
                  <a:gd name="connsiteY6" fmla="*/ 898634 h 899097"/>
                  <a:gd name="connsiteX7" fmla="*/ 1489263 w 1489263"/>
                  <a:gd name="connsiteY7" fmla="*/ 898634 h 899097"/>
                  <a:gd name="connsiteX0" fmla="*/ 0 w 1489263"/>
                  <a:gd name="connsiteY0" fmla="*/ 430803 h 899097"/>
                  <a:gd name="connsiteX1" fmla="*/ 259552 w 1489263"/>
                  <a:gd name="connsiteY1" fmla="*/ 183931 h 899097"/>
                  <a:gd name="connsiteX2" fmla="*/ 385676 w 1489263"/>
                  <a:gd name="connsiteY2" fmla="*/ 131379 h 899097"/>
                  <a:gd name="connsiteX3" fmla="*/ 490780 w 1489263"/>
                  <a:gd name="connsiteY3" fmla="*/ 99848 h 899097"/>
                  <a:gd name="connsiteX4" fmla="*/ 1089869 w 1489263"/>
                  <a:gd name="connsiteY4" fmla="*/ 730469 h 899097"/>
                  <a:gd name="connsiteX5" fmla="*/ 1478752 w 1489263"/>
                  <a:gd name="connsiteY5" fmla="*/ 898634 h 899097"/>
                  <a:gd name="connsiteX6" fmla="*/ 1489263 w 1489263"/>
                  <a:gd name="connsiteY6" fmla="*/ 898634 h 899097"/>
                  <a:gd name="connsiteX0" fmla="*/ 0 w 1489263"/>
                  <a:gd name="connsiteY0" fmla="*/ 430803 h 899097"/>
                  <a:gd name="connsiteX1" fmla="*/ 385676 w 1489263"/>
                  <a:gd name="connsiteY1" fmla="*/ 131379 h 899097"/>
                  <a:gd name="connsiteX2" fmla="*/ 490780 w 1489263"/>
                  <a:gd name="connsiteY2" fmla="*/ 99848 h 899097"/>
                  <a:gd name="connsiteX3" fmla="*/ 1089869 w 1489263"/>
                  <a:gd name="connsiteY3" fmla="*/ 730469 h 899097"/>
                  <a:gd name="connsiteX4" fmla="*/ 1478752 w 1489263"/>
                  <a:gd name="connsiteY4" fmla="*/ 898634 h 899097"/>
                  <a:gd name="connsiteX5" fmla="*/ 1489263 w 1489263"/>
                  <a:gd name="connsiteY5" fmla="*/ 898634 h 899097"/>
                  <a:gd name="connsiteX0" fmla="*/ 0 w 1489263"/>
                  <a:gd name="connsiteY0" fmla="*/ 299424 h 767718"/>
                  <a:gd name="connsiteX1" fmla="*/ 385676 w 1489263"/>
                  <a:gd name="connsiteY1" fmla="*/ 0 h 767718"/>
                  <a:gd name="connsiteX2" fmla="*/ 1089869 w 1489263"/>
                  <a:gd name="connsiteY2" fmla="*/ 599090 h 767718"/>
                  <a:gd name="connsiteX3" fmla="*/ 1478752 w 1489263"/>
                  <a:gd name="connsiteY3" fmla="*/ 767255 h 767718"/>
                  <a:gd name="connsiteX4" fmla="*/ 1489263 w 1489263"/>
                  <a:gd name="connsiteY4" fmla="*/ 767255 h 767718"/>
                  <a:gd name="connsiteX0" fmla="*/ 0 w 1489263"/>
                  <a:gd name="connsiteY0" fmla="*/ 299424 h 767718"/>
                  <a:gd name="connsiteX1" fmla="*/ 254110 w 1489263"/>
                  <a:gd name="connsiteY1" fmla="*/ 0 h 767718"/>
                  <a:gd name="connsiteX2" fmla="*/ 1089869 w 1489263"/>
                  <a:gd name="connsiteY2" fmla="*/ 599090 h 767718"/>
                  <a:gd name="connsiteX3" fmla="*/ 1478752 w 1489263"/>
                  <a:gd name="connsiteY3" fmla="*/ 767255 h 767718"/>
                  <a:gd name="connsiteX4" fmla="*/ 1489263 w 1489263"/>
                  <a:gd name="connsiteY4" fmla="*/ 767255 h 767718"/>
                  <a:gd name="connsiteX0" fmla="*/ 0 w 1489263"/>
                  <a:gd name="connsiteY0" fmla="*/ 300280 h 768574"/>
                  <a:gd name="connsiteX1" fmla="*/ 254110 w 1489263"/>
                  <a:gd name="connsiteY1" fmla="*/ 856 h 768574"/>
                  <a:gd name="connsiteX2" fmla="*/ 669456 w 1489263"/>
                  <a:gd name="connsiteY2" fmla="*/ 295145 h 768574"/>
                  <a:gd name="connsiteX3" fmla="*/ 1089869 w 1489263"/>
                  <a:gd name="connsiteY3" fmla="*/ 599946 h 768574"/>
                  <a:gd name="connsiteX4" fmla="*/ 1478752 w 1489263"/>
                  <a:gd name="connsiteY4" fmla="*/ 768111 h 768574"/>
                  <a:gd name="connsiteX5" fmla="*/ 1489263 w 1489263"/>
                  <a:gd name="connsiteY5" fmla="*/ 768111 h 768574"/>
                  <a:gd name="connsiteX0" fmla="*/ 0 w 1489263"/>
                  <a:gd name="connsiteY0" fmla="*/ 300280 h 768574"/>
                  <a:gd name="connsiteX1" fmla="*/ 254110 w 1489263"/>
                  <a:gd name="connsiteY1" fmla="*/ 856 h 768574"/>
                  <a:gd name="connsiteX2" fmla="*/ 254110 w 1489263"/>
                  <a:gd name="connsiteY2" fmla="*/ 553642 h 768574"/>
                  <a:gd name="connsiteX3" fmla="*/ 1089869 w 1489263"/>
                  <a:gd name="connsiteY3" fmla="*/ 599946 h 768574"/>
                  <a:gd name="connsiteX4" fmla="*/ 1478752 w 1489263"/>
                  <a:gd name="connsiteY4" fmla="*/ 768111 h 768574"/>
                  <a:gd name="connsiteX5" fmla="*/ 1489263 w 1489263"/>
                  <a:gd name="connsiteY5" fmla="*/ 768111 h 768574"/>
                  <a:gd name="connsiteX0" fmla="*/ 0 w 1489263"/>
                  <a:gd name="connsiteY0" fmla="*/ 300280 h 783924"/>
                  <a:gd name="connsiteX1" fmla="*/ 254110 w 1489263"/>
                  <a:gd name="connsiteY1" fmla="*/ 856 h 783924"/>
                  <a:gd name="connsiteX2" fmla="*/ 522058 w 1489263"/>
                  <a:gd name="connsiteY2" fmla="*/ 684076 h 783924"/>
                  <a:gd name="connsiteX3" fmla="*/ 1089869 w 1489263"/>
                  <a:gd name="connsiteY3" fmla="*/ 599946 h 783924"/>
                  <a:gd name="connsiteX4" fmla="*/ 1478752 w 1489263"/>
                  <a:gd name="connsiteY4" fmla="*/ 768111 h 783924"/>
                  <a:gd name="connsiteX5" fmla="*/ 1489263 w 1489263"/>
                  <a:gd name="connsiteY5" fmla="*/ 768111 h 783924"/>
                  <a:gd name="connsiteX0" fmla="*/ 0 w 1489263"/>
                  <a:gd name="connsiteY0" fmla="*/ 503757 h 972051"/>
                  <a:gd name="connsiteX1" fmla="*/ 254110 w 1489263"/>
                  <a:gd name="connsiteY1" fmla="*/ 204333 h 972051"/>
                  <a:gd name="connsiteX2" fmla="*/ 522058 w 1489263"/>
                  <a:gd name="connsiteY2" fmla="*/ 887553 h 972051"/>
                  <a:gd name="connsiteX3" fmla="*/ 802916 w 1489263"/>
                  <a:gd name="connsiteY3" fmla="*/ 78828 h 972051"/>
                  <a:gd name="connsiteX4" fmla="*/ 1478752 w 1489263"/>
                  <a:gd name="connsiteY4" fmla="*/ 971588 h 972051"/>
                  <a:gd name="connsiteX5" fmla="*/ 1489263 w 1489263"/>
                  <a:gd name="connsiteY5" fmla="*/ 971588 h 972051"/>
                  <a:gd name="connsiteX0" fmla="*/ 0 w 1489263"/>
                  <a:gd name="connsiteY0" fmla="*/ 514436 h 982730"/>
                  <a:gd name="connsiteX1" fmla="*/ 254110 w 1489263"/>
                  <a:gd name="connsiteY1" fmla="*/ 215012 h 982730"/>
                  <a:gd name="connsiteX2" fmla="*/ 522058 w 1489263"/>
                  <a:gd name="connsiteY2" fmla="*/ 898232 h 982730"/>
                  <a:gd name="connsiteX3" fmla="*/ 802916 w 1489263"/>
                  <a:gd name="connsiteY3" fmla="*/ 89507 h 982730"/>
                  <a:gd name="connsiteX4" fmla="*/ 1005623 w 1489263"/>
                  <a:gd name="connsiteY4" fmla="*/ 361187 h 982730"/>
                  <a:gd name="connsiteX5" fmla="*/ 1478752 w 1489263"/>
                  <a:gd name="connsiteY5" fmla="*/ 982267 h 982730"/>
                  <a:gd name="connsiteX6" fmla="*/ 1489263 w 1489263"/>
                  <a:gd name="connsiteY6" fmla="*/ 982267 h 982730"/>
                  <a:gd name="connsiteX0" fmla="*/ 0 w 1489263"/>
                  <a:gd name="connsiteY0" fmla="*/ 514436 h 982730"/>
                  <a:gd name="connsiteX1" fmla="*/ 254110 w 1489263"/>
                  <a:gd name="connsiteY1" fmla="*/ 215012 h 982730"/>
                  <a:gd name="connsiteX2" fmla="*/ 522058 w 1489263"/>
                  <a:gd name="connsiteY2" fmla="*/ 898232 h 982730"/>
                  <a:gd name="connsiteX3" fmla="*/ 802916 w 1489263"/>
                  <a:gd name="connsiteY3" fmla="*/ 89507 h 982730"/>
                  <a:gd name="connsiteX4" fmla="*/ 1005623 w 1489263"/>
                  <a:gd name="connsiteY4" fmla="*/ 361187 h 982730"/>
                  <a:gd name="connsiteX5" fmla="*/ 1215173 w 1489263"/>
                  <a:gd name="connsiteY5" fmla="*/ 637412 h 982730"/>
                  <a:gd name="connsiteX6" fmla="*/ 1478752 w 1489263"/>
                  <a:gd name="connsiteY6" fmla="*/ 982267 h 982730"/>
                  <a:gd name="connsiteX7" fmla="*/ 1489263 w 1489263"/>
                  <a:gd name="connsiteY7" fmla="*/ 982267 h 982730"/>
                  <a:gd name="connsiteX0" fmla="*/ 0 w 1489263"/>
                  <a:gd name="connsiteY0" fmla="*/ 514436 h 982730"/>
                  <a:gd name="connsiteX1" fmla="*/ 254110 w 1489263"/>
                  <a:gd name="connsiteY1" fmla="*/ 215012 h 982730"/>
                  <a:gd name="connsiteX2" fmla="*/ 522058 w 1489263"/>
                  <a:gd name="connsiteY2" fmla="*/ 898232 h 982730"/>
                  <a:gd name="connsiteX3" fmla="*/ 802916 w 1489263"/>
                  <a:gd name="connsiteY3" fmla="*/ 89507 h 982730"/>
                  <a:gd name="connsiteX4" fmla="*/ 1005623 w 1489263"/>
                  <a:gd name="connsiteY4" fmla="*/ 361187 h 982730"/>
                  <a:gd name="connsiteX5" fmla="*/ 1215173 w 1489263"/>
                  <a:gd name="connsiteY5" fmla="*/ 637412 h 982730"/>
                  <a:gd name="connsiteX6" fmla="*/ 1478752 w 1489263"/>
                  <a:gd name="connsiteY6" fmla="*/ 982267 h 982730"/>
                  <a:gd name="connsiteX7" fmla="*/ 1489263 w 1489263"/>
                  <a:gd name="connsiteY7" fmla="*/ 718213 h 982730"/>
                  <a:gd name="connsiteX0" fmla="*/ 0 w 1827204"/>
                  <a:gd name="connsiteY0" fmla="*/ 514436 h 982730"/>
                  <a:gd name="connsiteX1" fmla="*/ 254110 w 1827204"/>
                  <a:gd name="connsiteY1" fmla="*/ 215012 h 982730"/>
                  <a:gd name="connsiteX2" fmla="*/ 522058 w 1827204"/>
                  <a:gd name="connsiteY2" fmla="*/ 898232 h 982730"/>
                  <a:gd name="connsiteX3" fmla="*/ 802916 w 1827204"/>
                  <a:gd name="connsiteY3" fmla="*/ 89507 h 982730"/>
                  <a:gd name="connsiteX4" fmla="*/ 1005623 w 1827204"/>
                  <a:gd name="connsiteY4" fmla="*/ 361187 h 982730"/>
                  <a:gd name="connsiteX5" fmla="*/ 1215173 w 1827204"/>
                  <a:gd name="connsiteY5" fmla="*/ 637412 h 982730"/>
                  <a:gd name="connsiteX6" fmla="*/ 1478752 w 1827204"/>
                  <a:gd name="connsiteY6" fmla="*/ 982267 h 982730"/>
                  <a:gd name="connsiteX7" fmla="*/ 1827204 w 1827204"/>
                  <a:gd name="connsiteY7" fmla="*/ 511659 h 982730"/>
                  <a:gd name="connsiteX0" fmla="*/ 0 w 1827204"/>
                  <a:gd name="connsiteY0" fmla="*/ 514436 h 919150"/>
                  <a:gd name="connsiteX1" fmla="*/ 254110 w 1827204"/>
                  <a:gd name="connsiteY1" fmla="*/ 215012 h 919150"/>
                  <a:gd name="connsiteX2" fmla="*/ 522058 w 1827204"/>
                  <a:gd name="connsiteY2" fmla="*/ 898232 h 919150"/>
                  <a:gd name="connsiteX3" fmla="*/ 802916 w 1827204"/>
                  <a:gd name="connsiteY3" fmla="*/ 89507 h 919150"/>
                  <a:gd name="connsiteX4" fmla="*/ 1005623 w 1827204"/>
                  <a:gd name="connsiteY4" fmla="*/ 361187 h 919150"/>
                  <a:gd name="connsiteX5" fmla="*/ 1215173 w 1827204"/>
                  <a:gd name="connsiteY5" fmla="*/ 637412 h 919150"/>
                  <a:gd name="connsiteX6" fmla="*/ 1560137 w 1827204"/>
                  <a:gd name="connsiteY6" fmla="*/ 841736 h 919150"/>
                  <a:gd name="connsiteX7" fmla="*/ 1827204 w 1827204"/>
                  <a:gd name="connsiteY7" fmla="*/ 511659 h 919150"/>
                  <a:gd name="connsiteX0" fmla="*/ 0 w 1827204"/>
                  <a:gd name="connsiteY0" fmla="*/ 514436 h 919150"/>
                  <a:gd name="connsiteX1" fmla="*/ 254110 w 1827204"/>
                  <a:gd name="connsiteY1" fmla="*/ 215012 h 919150"/>
                  <a:gd name="connsiteX2" fmla="*/ 522058 w 1827204"/>
                  <a:gd name="connsiteY2" fmla="*/ 898232 h 919150"/>
                  <a:gd name="connsiteX3" fmla="*/ 802916 w 1827204"/>
                  <a:gd name="connsiteY3" fmla="*/ 89507 h 919150"/>
                  <a:gd name="connsiteX4" fmla="*/ 1005623 w 1827204"/>
                  <a:gd name="connsiteY4" fmla="*/ 361187 h 919150"/>
                  <a:gd name="connsiteX5" fmla="*/ 1305144 w 1827204"/>
                  <a:gd name="connsiteY5" fmla="*/ 106145 h 919150"/>
                  <a:gd name="connsiteX6" fmla="*/ 1560137 w 1827204"/>
                  <a:gd name="connsiteY6" fmla="*/ 841736 h 919150"/>
                  <a:gd name="connsiteX7" fmla="*/ 1827204 w 1827204"/>
                  <a:gd name="connsiteY7" fmla="*/ 511659 h 919150"/>
                  <a:gd name="connsiteX0" fmla="*/ 0 w 1827204"/>
                  <a:gd name="connsiteY0" fmla="*/ 436930 h 892735"/>
                  <a:gd name="connsiteX1" fmla="*/ 254110 w 1827204"/>
                  <a:gd name="connsiteY1" fmla="*/ 137506 h 892735"/>
                  <a:gd name="connsiteX2" fmla="*/ 522058 w 1827204"/>
                  <a:gd name="connsiteY2" fmla="*/ 820726 h 892735"/>
                  <a:gd name="connsiteX3" fmla="*/ 802916 w 1827204"/>
                  <a:gd name="connsiteY3" fmla="*/ 12001 h 892735"/>
                  <a:gd name="connsiteX4" fmla="*/ 1044115 w 1827204"/>
                  <a:gd name="connsiteY4" fmla="*/ 892735 h 892735"/>
                  <a:gd name="connsiteX5" fmla="*/ 1305144 w 1827204"/>
                  <a:gd name="connsiteY5" fmla="*/ 28639 h 892735"/>
                  <a:gd name="connsiteX6" fmla="*/ 1560137 w 1827204"/>
                  <a:gd name="connsiteY6" fmla="*/ 764230 h 892735"/>
                  <a:gd name="connsiteX7" fmla="*/ 1827204 w 1827204"/>
                  <a:gd name="connsiteY7" fmla="*/ 434153 h 892735"/>
                  <a:gd name="connsiteX0" fmla="*/ 0 w 1827204"/>
                  <a:gd name="connsiteY0" fmla="*/ 436930 h 892735"/>
                  <a:gd name="connsiteX1" fmla="*/ 254110 w 1827204"/>
                  <a:gd name="connsiteY1" fmla="*/ 137506 h 892735"/>
                  <a:gd name="connsiteX2" fmla="*/ 522058 w 1827204"/>
                  <a:gd name="connsiteY2" fmla="*/ 820726 h 892735"/>
                  <a:gd name="connsiteX3" fmla="*/ 802916 w 1827204"/>
                  <a:gd name="connsiteY3" fmla="*/ 12001 h 892735"/>
                  <a:gd name="connsiteX4" fmla="*/ 1044115 w 1827204"/>
                  <a:gd name="connsiteY4" fmla="*/ 892735 h 892735"/>
                  <a:gd name="connsiteX5" fmla="*/ 1305144 w 1827204"/>
                  <a:gd name="connsiteY5" fmla="*/ 28639 h 892735"/>
                  <a:gd name="connsiteX6" fmla="*/ 1560137 w 1827204"/>
                  <a:gd name="connsiteY6" fmla="*/ 764230 h 892735"/>
                  <a:gd name="connsiteX7" fmla="*/ 1827204 w 1827204"/>
                  <a:gd name="connsiteY7" fmla="*/ 434153 h 892735"/>
                  <a:gd name="connsiteX0" fmla="*/ 0 w 1827204"/>
                  <a:gd name="connsiteY0" fmla="*/ 436930 h 892735"/>
                  <a:gd name="connsiteX1" fmla="*/ 254110 w 1827204"/>
                  <a:gd name="connsiteY1" fmla="*/ 137506 h 892735"/>
                  <a:gd name="connsiteX2" fmla="*/ 522058 w 1827204"/>
                  <a:gd name="connsiteY2" fmla="*/ 820726 h 892735"/>
                  <a:gd name="connsiteX3" fmla="*/ 802916 w 1827204"/>
                  <a:gd name="connsiteY3" fmla="*/ 12001 h 892735"/>
                  <a:gd name="connsiteX4" fmla="*/ 1044115 w 1827204"/>
                  <a:gd name="connsiteY4" fmla="*/ 892735 h 892735"/>
                  <a:gd name="connsiteX5" fmla="*/ 1305144 w 1827204"/>
                  <a:gd name="connsiteY5" fmla="*/ 28639 h 892735"/>
                  <a:gd name="connsiteX6" fmla="*/ 1560137 w 1827204"/>
                  <a:gd name="connsiteY6" fmla="*/ 764230 h 892735"/>
                  <a:gd name="connsiteX7" fmla="*/ 1827204 w 1827204"/>
                  <a:gd name="connsiteY7" fmla="*/ 434153 h 892735"/>
                  <a:gd name="connsiteX0" fmla="*/ 0 w 1827204"/>
                  <a:gd name="connsiteY0" fmla="*/ 432379 h 888184"/>
                  <a:gd name="connsiteX1" fmla="*/ 254110 w 1827204"/>
                  <a:gd name="connsiteY1" fmla="*/ 132955 h 888184"/>
                  <a:gd name="connsiteX2" fmla="*/ 524610 w 1827204"/>
                  <a:gd name="connsiteY2" fmla="*/ 843485 h 888184"/>
                  <a:gd name="connsiteX3" fmla="*/ 802916 w 1827204"/>
                  <a:gd name="connsiteY3" fmla="*/ 7450 h 888184"/>
                  <a:gd name="connsiteX4" fmla="*/ 1044115 w 1827204"/>
                  <a:gd name="connsiteY4" fmla="*/ 888184 h 888184"/>
                  <a:gd name="connsiteX5" fmla="*/ 1305144 w 1827204"/>
                  <a:gd name="connsiteY5" fmla="*/ 24088 h 888184"/>
                  <a:gd name="connsiteX6" fmla="*/ 1560137 w 1827204"/>
                  <a:gd name="connsiteY6" fmla="*/ 759679 h 888184"/>
                  <a:gd name="connsiteX7" fmla="*/ 1827204 w 1827204"/>
                  <a:gd name="connsiteY7" fmla="*/ 429602 h 888184"/>
                  <a:gd name="connsiteX0" fmla="*/ 0 w 1827204"/>
                  <a:gd name="connsiteY0" fmla="*/ 432379 h 888184"/>
                  <a:gd name="connsiteX1" fmla="*/ 254110 w 1827204"/>
                  <a:gd name="connsiteY1" fmla="*/ 132955 h 888184"/>
                  <a:gd name="connsiteX2" fmla="*/ 524610 w 1827204"/>
                  <a:gd name="connsiteY2" fmla="*/ 843485 h 888184"/>
                  <a:gd name="connsiteX3" fmla="*/ 802916 w 1827204"/>
                  <a:gd name="connsiteY3" fmla="*/ 7450 h 888184"/>
                  <a:gd name="connsiteX4" fmla="*/ 1044115 w 1827204"/>
                  <a:gd name="connsiteY4" fmla="*/ 888184 h 888184"/>
                  <a:gd name="connsiteX5" fmla="*/ 1305144 w 1827204"/>
                  <a:gd name="connsiteY5" fmla="*/ 24088 h 888184"/>
                  <a:gd name="connsiteX6" fmla="*/ 1560137 w 1827204"/>
                  <a:gd name="connsiteY6" fmla="*/ 759679 h 888184"/>
                  <a:gd name="connsiteX7" fmla="*/ 1827204 w 1827204"/>
                  <a:gd name="connsiteY7" fmla="*/ 429602 h 888184"/>
                  <a:gd name="connsiteX0" fmla="*/ 0 w 1827204"/>
                  <a:gd name="connsiteY0" fmla="*/ 432379 h 888184"/>
                  <a:gd name="connsiteX1" fmla="*/ 254110 w 1827204"/>
                  <a:gd name="connsiteY1" fmla="*/ 132955 h 888184"/>
                  <a:gd name="connsiteX2" fmla="*/ 524610 w 1827204"/>
                  <a:gd name="connsiteY2" fmla="*/ 843485 h 888184"/>
                  <a:gd name="connsiteX3" fmla="*/ 802916 w 1827204"/>
                  <a:gd name="connsiteY3" fmla="*/ 7450 h 888184"/>
                  <a:gd name="connsiteX4" fmla="*/ 1044115 w 1827204"/>
                  <a:gd name="connsiteY4" fmla="*/ 888184 h 888184"/>
                  <a:gd name="connsiteX5" fmla="*/ 1305144 w 1827204"/>
                  <a:gd name="connsiteY5" fmla="*/ 24088 h 888184"/>
                  <a:gd name="connsiteX6" fmla="*/ 1560137 w 1827204"/>
                  <a:gd name="connsiteY6" fmla="*/ 759679 h 888184"/>
                  <a:gd name="connsiteX7" fmla="*/ 1827204 w 1827204"/>
                  <a:gd name="connsiteY7" fmla="*/ 429602 h 888184"/>
                  <a:gd name="connsiteX0" fmla="*/ 0 w 1827204"/>
                  <a:gd name="connsiteY0" fmla="*/ 432379 h 888184"/>
                  <a:gd name="connsiteX1" fmla="*/ 254110 w 1827204"/>
                  <a:gd name="connsiteY1" fmla="*/ 132955 h 888184"/>
                  <a:gd name="connsiteX2" fmla="*/ 524610 w 1827204"/>
                  <a:gd name="connsiteY2" fmla="*/ 843485 h 888184"/>
                  <a:gd name="connsiteX3" fmla="*/ 802916 w 1827204"/>
                  <a:gd name="connsiteY3" fmla="*/ 7450 h 888184"/>
                  <a:gd name="connsiteX4" fmla="*/ 1044115 w 1827204"/>
                  <a:gd name="connsiteY4" fmla="*/ 888184 h 888184"/>
                  <a:gd name="connsiteX5" fmla="*/ 1305144 w 1827204"/>
                  <a:gd name="connsiteY5" fmla="*/ 24088 h 888184"/>
                  <a:gd name="connsiteX6" fmla="*/ 1560137 w 1827204"/>
                  <a:gd name="connsiteY6" fmla="*/ 759679 h 888184"/>
                  <a:gd name="connsiteX7" fmla="*/ 1827204 w 1827204"/>
                  <a:gd name="connsiteY7" fmla="*/ 429602 h 888184"/>
                  <a:gd name="connsiteX0" fmla="*/ 0 w 1827204"/>
                  <a:gd name="connsiteY0" fmla="*/ 432379 h 888184"/>
                  <a:gd name="connsiteX1" fmla="*/ 254110 w 1827204"/>
                  <a:gd name="connsiteY1" fmla="*/ 132955 h 888184"/>
                  <a:gd name="connsiteX2" fmla="*/ 524610 w 1827204"/>
                  <a:gd name="connsiteY2" fmla="*/ 843485 h 888184"/>
                  <a:gd name="connsiteX3" fmla="*/ 802916 w 1827204"/>
                  <a:gd name="connsiteY3" fmla="*/ 7450 h 888184"/>
                  <a:gd name="connsiteX4" fmla="*/ 1044115 w 1827204"/>
                  <a:gd name="connsiteY4" fmla="*/ 888184 h 888184"/>
                  <a:gd name="connsiteX5" fmla="*/ 1305144 w 1827204"/>
                  <a:gd name="connsiteY5" fmla="*/ 24088 h 888184"/>
                  <a:gd name="connsiteX6" fmla="*/ 1560137 w 1827204"/>
                  <a:gd name="connsiteY6" fmla="*/ 759679 h 888184"/>
                  <a:gd name="connsiteX7" fmla="*/ 1827204 w 1827204"/>
                  <a:gd name="connsiteY7" fmla="*/ 429602 h 888184"/>
                  <a:gd name="connsiteX0" fmla="*/ 0 w 1827204"/>
                  <a:gd name="connsiteY0" fmla="*/ 432379 h 888184"/>
                  <a:gd name="connsiteX1" fmla="*/ 254110 w 1827204"/>
                  <a:gd name="connsiteY1" fmla="*/ 132955 h 888184"/>
                  <a:gd name="connsiteX2" fmla="*/ 524610 w 1827204"/>
                  <a:gd name="connsiteY2" fmla="*/ 843485 h 888184"/>
                  <a:gd name="connsiteX3" fmla="*/ 802916 w 1827204"/>
                  <a:gd name="connsiteY3" fmla="*/ 7450 h 888184"/>
                  <a:gd name="connsiteX4" fmla="*/ 1044115 w 1827204"/>
                  <a:gd name="connsiteY4" fmla="*/ 888184 h 888184"/>
                  <a:gd name="connsiteX5" fmla="*/ 1305144 w 1827204"/>
                  <a:gd name="connsiteY5" fmla="*/ 24088 h 888184"/>
                  <a:gd name="connsiteX6" fmla="*/ 1560137 w 1827204"/>
                  <a:gd name="connsiteY6" fmla="*/ 759679 h 888184"/>
                  <a:gd name="connsiteX7" fmla="*/ 1827204 w 1827204"/>
                  <a:gd name="connsiteY7" fmla="*/ 429602 h 888184"/>
                  <a:gd name="connsiteX0" fmla="*/ 0 w 1827204"/>
                  <a:gd name="connsiteY0" fmla="*/ 439829 h 895634"/>
                  <a:gd name="connsiteX1" fmla="*/ 254110 w 1827204"/>
                  <a:gd name="connsiteY1" fmla="*/ 140405 h 895634"/>
                  <a:gd name="connsiteX2" fmla="*/ 524610 w 1827204"/>
                  <a:gd name="connsiteY2" fmla="*/ 850935 h 895634"/>
                  <a:gd name="connsiteX3" fmla="*/ 783086 w 1827204"/>
                  <a:gd name="connsiteY3" fmla="*/ 7450 h 895634"/>
                  <a:gd name="connsiteX4" fmla="*/ 1044115 w 1827204"/>
                  <a:gd name="connsiteY4" fmla="*/ 895634 h 895634"/>
                  <a:gd name="connsiteX5" fmla="*/ 1305144 w 1827204"/>
                  <a:gd name="connsiteY5" fmla="*/ 31538 h 895634"/>
                  <a:gd name="connsiteX6" fmla="*/ 1560137 w 1827204"/>
                  <a:gd name="connsiteY6" fmla="*/ 767129 h 895634"/>
                  <a:gd name="connsiteX7" fmla="*/ 1827204 w 1827204"/>
                  <a:gd name="connsiteY7" fmla="*/ 437052 h 895634"/>
                  <a:gd name="connsiteX0" fmla="*/ 0 w 1827204"/>
                  <a:gd name="connsiteY0" fmla="*/ 432379 h 888184"/>
                  <a:gd name="connsiteX1" fmla="*/ 254110 w 1827204"/>
                  <a:gd name="connsiteY1" fmla="*/ 132955 h 888184"/>
                  <a:gd name="connsiteX2" fmla="*/ 524610 w 1827204"/>
                  <a:gd name="connsiteY2" fmla="*/ 843485 h 888184"/>
                  <a:gd name="connsiteX3" fmla="*/ 783086 w 1827204"/>
                  <a:gd name="connsiteY3" fmla="*/ 0 h 888184"/>
                  <a:gd name="connsiteX4" fmla="*/ 1044115 w 1827204"/>
                  <a:gd name="connsiteY4" fmla="*/ 888184 h 888184"/>
                  <a:gd name="connsiteX5" fmla="*/ 1305144 w 1827204"/>
                  <a:gd name="connsiteY5" fmla="*/ 24088 h 888184"/>
                  <a:gd name="connsiteX6" fmla="*/ 1560137 w 1827204"/>
                  <a:gd name="connsiteY6" fmla="*/ 759679 h 888184"/>
                  <a:gd name="connsiteX7" fmla="*/ 1827204 w 1827204"/>
                  <a:gd name="connsiteY7" fmla="*/ 429602 h 888184"/>
                  <a:gd name="connsiteX0" fmla="*/ 0 w 1827204"/>
                  <a:gd name="connsiteY0" fmla="*/ 433932 h 889737"/>
                  <a:gd name="connsiteX1" fmla="*/ 254110 w 1827204"/>
                  <a:gd name="connsiteY1" fmla="*/ 134508 h 889737"/>
                  <a:gd name="connsiteX2" fmla="*/ 524610 w 1827204"/>
                  <a:gd name="connsiteY2" fmla="*/ 845038 h 889737"/>
                  <a:gd name="connsiteX3" fmla="*/ 783086 w 1827204"/>
                  <a:gd name="connsiteY3" fmla="*/ 1553 h 889737"/>
                  <a:gd name="connsiteX4" fmla="*/ 1044115 w 1827204"/>
                  <a:gd name="connsiteY4" fmla="*/ 889737 h 889737"/>
                  <a:gd name="connsiteX5" fmla="*/ 1305144 w 1827204"/>
                  <a:gd name="connsiteY5" fmla="*/ 25641 h 889737"/>
                  <a:gd name="connsiteX6" fmla="*/ 1560137 w 1827204"/>
                  <a:gd name="connsiteY6" fmla="*/ 761232 h 889737"/>
                  <a:gd name="connsiteX7" fmla="*/ 1827204 w 1827204"/>
                  <a:gd name="connsiteY7" fmla="*/ 431155 h 889737"/>
                  <a:gd name="connsiteX0" fmla="*/ 0 w 1827204"/>
                  <a:gd name="connsiteY0" fmla="*/ 433932 h 892405"/>
                  <a:gd name="connsiteX1" fmla="*/ 254110 w 1827204"/>
                  <a:gd name="connsiteY1" fmla="*/ 134508 h 892405"/>
                  <a:gd name="connsiteX2" fmla="*/ 524610 w 1827204"/>
                  <a:gd name="connsiteY2" fmla="*/ 845038 h 892405"/>
                  <a:gd name="connsiteX3" fmla="*/ 783086 w 1827204"/>
                  <a:gd name="connsiteY3" fmla="*/ 1553 h 892405"/>
                  <a:gd name="connsiteX4" fmla="*/ 1044115 w 1827204"/>
                  <a:gd name="connsiteY4" fmla="*/ 889737 h 892405"/>
                  <a:gd name="connsiteX5" fmla="*/ 1305144 w 1827204"/>
                  <a:gd name="connsiteY5" fmla="*/ 25641 h 892405"/>
                  <a:gd name="connsiteX6" fmla="*/ 1560137 w 1827204"/>
                  <a:gd name="connsiteY6" fmla="*/ 761232 h 892405"/>
                  <a:gd name="connsiteX7" fmla="*/ 1827204 w 1827204"/>
                  <a:gd name="connsiteY7" fmla="*/ 431155 h 892405"/>
                  <a:gd name="connsiteX0" fmla="*/ 0 w 1827204"/>
                  <a:gd name="connsiteY0" fmla="*/ 433932 h 895045"/>
                  <a:gd name="connsiteX1" fmla="*/ 254110 w 1827204"/>
                  <a:gd name="connsiteY1" fmla="*/ 134508 h 895045"/>
                  <a:gd name="connsiteX2" fmla="*/ 524610 w 1827204"/>
                  <a:gd name="connsiteY2" fmla="*/ 845038 h 895045"/>
                  <a:gd name="connsiteX3" fmla="*/ 783086 w 1827204"/>
                  <a:gd name="connsiteY3" fmla="*/ 1553 h 895045"/>
                  <a:gd name="connsiteX4" fmla="*/ 1044115 w 1827204"/>
                  <a:gd name="connsiteY4" fmla="*/ 889737 h 895045"/>
                  <a:gd name="connsiteX5" fmla="*/ 1305144 w 1827204"/>
                  <a:gd name="connsiteY5" fmla="*/ 25641 h 895045"/>
                  <a:gd name="connsiteX6" fmla="*/ 1560137 w 1827204"/>
                  <a:gd name="connsiteY6" fmla="*/ 761232 h 895045"/>
                  <a:gd name="connsiteX7" fmla="*/ 1827204 w 1827204"/>
                  <a:gd name="connsiteY7" fmla="*/ 431155 h 895045"/>
                  <a:gd name="connsiteX0" fmla="*/ 0 w 1827204"/>
                  <a:gd name="connsiteY0" fmla="*/ 433932 h 895045"/>
                  <a:gd name="connsiteX1" fmla="*/ 254110 w 1827204"/>
                  <a:gd name="connsiteY1" fmla="*/ 134508 h 895045"/>
                  <a:gd name="connsiteX2" fmla="*/ 524610 w 1827204"/>
                  <a:gd name="connsiteY2" fmla="*/ 845038 h 895045"/>
                  <a:gd name="connsiteX3" fmla="*/ 783086 w 1827204"/>
                  <a:gd name="connsiteY3" fmla="*/ 1553 h 895045"/>
                  <a:gd name="connsiteX4" fmla="*/ 1044115 w 1827204"/>
                  <a:gd name="connsiteY4" fmla="*/ 889737 h 895045"/>
                  <a:gd name="connsiteX5" fmla="*/ 1305144 w 1827204"/>
                  <a:gd name="connsiteY5" fmla="*/ 25641 h 895045"/>
                  <a:gd name="connsiteX6" fmla="*/ 1560137 w 1827204"/>
                  <a:gd name="connsiteY6" fmla="*/ 761232 h 895045"/>
                  <a:gd name="connsiteX7" fmla="*/ 1827204 w 1827204"/>
                  <a:gd name="connsiteY7" fmla="*/ 431155 h 895045"/>
                  <a:gd name="connsiteX0" fmla="*/ 0 w 1827204"/>
                  <a:gd name="connsiteY0" fmla="*/ 433932 h 895045"/>
                  <a:gd name="connsiteX1" fmla="*/ 254110 w 1827204"/>
                  <a:gd name="connsiteY1" fmla="*/ 134508 h 895045"/>
                  <a:gd name="connsiteX2" fmla="*/ 524610 w 1827204"/>
                  <a:gd name="connsiteY2" fmla="*/ 845038 h 895045"/>
                  <a:gd name="connsiteX3" fmla="*/ 783086 w 1827204"/>
                  <a:gd name="connsiteY3" fmla="*/ 1553 h 895045"/>
                  <a:gd name="connsiteX4" fmla="*/ 1044115 w 1827204"/>
                  <a:gd name="connsiteY4" fmla="*/ 889737 h 895045"/>
                  <a:gd name="connsiteX5" fmla="*/ 1305144 w 1827204"/>
                  <a:gd name="connsiteY5" fmla="*/ 25641 h 895045"/>
                  <a:gd name="connsiteX6" fmla="*/ 1560137 w 1827204"/>
                  <a:gd name="connsiteY6" fmla="*/ 761232 h 895045"/>
                  <a:gd name="connsiteX7" fmla="*/ 1827204 w 1827204"/>
                  <a:gd name="connsiteY7" fmla="*/ 431155 h 895045"/>
                  <a:gd name="connsiteX0" fmla="*/ 0 w 1827204"/>
                  <a:gd name="connsiteY0" fmla="*/ 433932 h 895045"/>
                  <a:gd name="connsiteX1" fmla="*/ 254110 w 1827204"/>
                  <a:gd name="connsiteY1" fmla="*/ 134508 h 895045"/>
                  <a:gd name="connsiteX2" fmla="*/ 524610 w 1827204"/>
                  <a:gd name="connsiteY2" fmla="*/ 845038 h 895045"/>
                  <a:gd name="connsiteX3" fmla="*/ 783086 w 1827204"/>
                  <a:gd name="connsiteY3" fmla="*/ 1553 h 895045"/>
                  <a:gd name="connsiteX4" fmla="*/ 1044115 w 1827204"/>
                  <a:gd name="connsiteY4" fmla="*/ 889737 h 895045"/>
                  <a:gd name="connsiteX5" fmla="*/ 1305144 w 1827204"/>
                  <a:gd name="connsiteY5" fmla="*/ 25641 h 895045"/>
                  <a:gd name="connsiteX6" fmla="*/ 1560137 w 1827204"/>
                  <a:gd name="connsiteY6" fmla="*/ 761232 h 895045"/>
                  <a:gd name="connsiteX7" fmla="*/ 1827204 w 1827204"/>
                  <a:gd name="connsiteY7" fmla="*/ 431155 h 895045"/>
                  <a:gd name="connsiteX0" fmla="*/ 0 w 1827204"/>
                  <a:gd name="connsiteY0" fmla="*/ 433932 h 895045"/>
                  <a:gd name="connsiteX1" fmla="*/ 254110 w 1827204"/>
                  <a:gd name="connsiteY1" fmla="*/ 134508 h 895045"/>
                  <a:gd name="connsiteX2" fmla="*/ 524610 w 1827204"/>
                  <a:gd name="connsiteY2" fmla="*/ 845038 h 895045"/>
                  <a:gd name="connsiteX3" fmla="*/ 783086 w 1827204"/>
                  <a:gd name="connsiteY3" fmla="*/ 1553 h 895045"/>
                  <a:gd name="connsiteX4" fmla="*/ 1044115 w 1827204"/>
                  <a:gd name="connsiteY4" fmla="*/ 889737 h 895045"/>
                  <a:gd name="connsiteX5" fmla="*/ 1305144 w 1827204"/>
                  <a:gd name="connsiteY5" fmla="*/ 25641 h 895045"/>
                  <a:gd name="connsiteX6" fmla="*/ 1566173 w 1827204"/>
                  <a:gd name="connsiteY6" fmla="*/ 745721 h 895045"/>
                  <a:gd name="connsiteX7" fmla="*/ 1827204 w 1827204"/>
                  <a:gd name="connsiteY7" fmla="*/ 431155 h 895045"/>
                  <a:gd name="connsiteX0" fmla="*/ 0 w 1827204"/>
                  <a:gd name="connsiteY0" fmla="*/ 433932 h 895045"/>
                  <a:gd name="connsiteX1" fmla="*/ 254110 w 1827204"/>
                  <a:gd name="connsiteY1" fmla="*/ 134508 h 895045"/>
                  <a:gd name="connsiteX2" fmla="*/ 524610 w 1827204"/>
                  <a:gd name="connsiteY2" fmla="*/ 845038 h 895045"/>
                  <a:gd name="connsiteX3" fmla="*/ 783086 w 1827204"/>
                  <a:gd name="connsiteY3" fmla="*/ 1553 h 895045"/>
                  <a:gd name="connsiteX4" fmla="*/ 1044115 w 1827204"/>
                  <a:gd name="connsiteY4" fmla="*/ 889737 h 895045"/>
                  <a:gd name="connsiteX5" fmla="*/ 1305144 w 1827204"/>
                  <a:gd name="connsiteY5" fmla="*/ 25641 h 895045"/>
                  <a:gd name="connsiteX6" fmla="*/ 1566173 w 1827204"/>
                  <a:gd name="connsiteY6" fmla="*/ 745721 h 895045"/>
                  <a:gd name="connsiteX7" fmla="*/ 1827204 w 1827204"/>
                  <a:gd name="connsiteY7" fmla="*/ 431155 h 895045"/>
                  <a:gd name="connsiteX0" fmla="*/ 0 w 1827204"/>
                  <a:gd name="connsiteY0" fmla="*/ 433932 h 895045"/>
                  <a:gd name="connsiteX1" fmla="*/ 254110 w 1827204"/>
                  <a:gd name="connsiteY1" fmla="*/ 134508 h 895045"/>
                  <a:gd name="connsiteX2" fmla="*/ 524610 w 1827204"/>
                  <a:gd name="connsiteY2" fmla="*/ 845038 h 895045"/>
                  <a:gd name="connsiteX3" fmla="*/ 783086 w 1827204"/>
                  <a:gd name="connsiteY3" fmla="*/ 1553 h 895045"/>
                  <a:gd name="connsiteX4" fmla="*/ 1044115 w 1827204"/>
                  <a:gd name="connsiteY4" fmla="*/ 889737 h 895045"/>
                  <a:gd name="connsiteX5" fmla="*/ 1305144 w 1827204"/>
                  <a:gd name="connsiteY5" fmla="*/ 25641 h 895045"/>
                  <a:gd name="connsiteX6" fmla="*/ 1503166 w 1827204"/>
                  <a:gd name="connsiteY6" fmla="*/ 745721 h 895045"/>
                  <a:gd name="connsiteX7" fmla="*/ 1827204 w 1827204"/>
                  <a:gd name="connsiteY7" fmla="*/ 431155 h 895045"/>
                  <a:gd name="connsiteX0" fmla="*/ 0 w 1827204"/>
                  <a:gd name="connsiteY0" fmla="*/ 433932 h 895045"/>
                  <a:gd name="connsiteX1" fmla="*/ 254110 w 1827204"/>
                  <a:gd name="connsiteY1" fmla="*/ 134508 h 895045"/>
                  <a:gd name="connsiteX2" fmla="*/ 524610 w 1827204"/>
                  <a:gd name="connsiteY2" fmla="*/ 845038 h 895045"/>
                  <a:gd name="connsiteX3" fmla="*/ 783086 w 1827204"/>
                  <a:gd name="connsiteY3" fmla="*/ 1553 h 895045"/>
                  <a:gd name="connsiteX4" fmla="*/ 1044115 w 1827204"/>
                  <a:gd name="connsiteY4" fmla="*/ 889737 h 895045"/>
                  <a:gd name="connsiteX5" fmla="*/ 1305144 w 1827204"/>
                  <a:gd name="connsiteY5" fmla="*/ 25641 h 895045"/>
                  <a:gd name="connsiteX6" fmla="*/ 1503166 w 1827204"/>
                  <a:gd name="connsiteY6" fmla="*/ 745721 h 895045"/>
                  <a:gd name="connsiteX7" fmla="*/ 1600934 w 1827204"/>
                  <a:gd name="connsiteY7" fmla="*/ 647395 h 895045"/>
                  <a:gd name="connsiteX8" fmla="*/ 1827204 w 1827204"/>
                  <a:gd name="connsiteY8" fmla="*/ 431155 h 895045"/>
                  <a:gd name="connsiteX0" fmla="*/ 0 w 1827204"/>
                  <a:gd name="connsiteY0" fmla="*/ 433932 h 895045"/>
                  <a:gd name="connsiteX1" fmla="*/ 254110 w 1827204"/>
                  <a:gd name="connsiteY1" fmla="*/ 134508 h 895045"/>
                  <a:gd name="connsiteX2" fmla="*/ 524610 w 1827204"/>
                  <a:gd name="connsiteY2" fmla="*/ 845038 h 895045"/>
                  <a:gd name="connsiteX3" fmla="*/ 783086 w 1827204"/>
                  <a:gd name="connsiteY3" fmla="*/ 1553 h 895045"/>
                  <a:gd name="connsiteX4" fmla="*/ 1044115 w 1827204"/>
                  <a:gd name="connsiteY4" fmla="*/ 889737 h 895045"/>
                  <a:gd name="connsiteX5" fmla="*/ 1305144 w 1827204"/>
                  <a:gd name="connsiteY5" fmla="*/ 25641 h 895045"/>
                  <a:gd name="connsiteX6" fmla="*/ 1503166 w 1827204"/>
                  <a:gd name="connsiteY6" fmla="*/ 745721 h 895045"/>
                  <a:gd name="connsiteX7" fmla="*/ 1600934 w 1827204"/>
                  <a:gd name="connsiteY7" fmla="*/ 647395 h 895045"/>
                  <a:gd name="connsiteX8" fmla="*/ 1827204 w 1827204"/>
                  <a:gd name="connsiteY8" fmla="*/ 431155 h 895045"/>
                  <a:gd name="connsiteX0" fmla="*/ 0 w 1827204"/>
                  <a:gd name="connsiteY0" fmla="*/ 433932 h 895045"/>
                  <a:gd name="connsiteX1" fmla="*/ 254110 w 1827204"/>
                  <a:gd name="connsiteY1" fmla="*/ 134508 h 895045"/>
                  <a:gd name="connsiteX2" fmla="*/ 524610 w 1827204"/>
                  <a:gd name="connsiteY2" fmla="*/ 845038 h 895045"/>
                  <a:gd name="connsiteX3" fmla="*/ 783086 w 1827204"/>
                  <a:gd name="connsiteY3" fmla="*/ 1553 h 895045"/>
                  <a:gd name="connsiteX4" fmla="*/ 1044115 w 1827204"/>
                  <a:gd name="connsiteY4" fmla="*/ 889737 h 895045"/>
                  <a:gd name="connsiteX5" fmla="*/ 1305144 w 1827204"/>
                  <a:gd name="connsiteY5" fmla="*/ 25641 h 895045"/>
                  <a:gd name="connsiteX6" fmla="*/ 1503166 w 1827204"/>
                  <a:gd name="connsiteY6" fmla="*/ 745721 h 895045"/>
                  <a:gd name="connsiteX7" fmla="*/ 1600934 w 1827204"/>
                  <a:gd name="connsiteY7" fmla="*/ 647395 h 895045"/>
                  <a:gd name="connsiteX8" fmla="*/ 1827204 w 1827204"/>
                  <a:gd name="connsiteY8" fmla="*/ 431155 h 895045"/>
                  <a:gd name="connsiteX0" fmla="*/ 0 w 1827204"/>
                  <a:gd name="connsiteY0" fmla="*/ 433932 h 895045"/>
                  <a:gd name="connsiteX1" fmla="*/ 254110 w 1827204"/>
                  <a:gd name="connsiteY1" fmla="*/ 134508 h 895045"/>
                  <a:gd name="connsiteX2" fmla="*/ 524610 w 1827204"/>
                  <a:gd name="connsiteY2" fmla="*/ 845038 h 895045"/>
                  <a:gd name="connsiteX3" fmla="*/ 783086 w 1827204"/>
                  <a:gd name="connsiteY3" fmla="*/ 1553 h 895045"/>
                  <a:gd name="connsiteX4" fmla="*/ 1044115 w 1827204"/>
                  <a:gd name="connsiteY4" fmla="*/ 889737 h 895045"/>
                  <a:gd name="connsiteX5" fmla="*/ 1305144 w 1827204"/>
                  <a:gd name="connsiteY5" fmla="*/ 25641 h 895045"/>
                  <a:gd name="connsiteX6" fmla="*/ 1558072 w 1827204"/>
                  <a:gd name="connsiteY6" fmla="*/ 761695 h 895045"/>
                  <a:gd name="connsiteX7" fmla="*/ 1600934 w 1827204"/>
                  <a:gd name="connsiteY7" fmla="*/ 647395 h 895045"/>
                  <a:gd name="connsiteX8" fmla="*/ 1827204 w 1827204"/>
                  <a:gd name="connsiteY8" fmla="*/ 431155 h 895045"/>
                  <a:gd name="connsiteX0" fmla="*/ 0 w 1827204"/>
                  <a:gd name="connsiteY0" fmla="*/ 433932 h 895045"/>
                  <a:gd name="connsiteX1" fmla="*/ 254110 w 1827204"/>
                  <a:gd name="connsiteY1" fmla="*/ 134508 h 895045"/>
                  <a:gd name="connsiteX2" fmla="*/ 524610 w 1827204"/>
                  <a:gd name="connsiteY2" fmla="*/ 845038 h 895045"/>
                  <a:gd name="connsiteX3" fmla="*/ 783086 w 1827204"/>
                  <a:gd name="connsiteY3" fmla="*/ 1553 h 895045"/>
                  <a:gd name="connsiteX4" fmla="*/ 1044115 w 1827204"/>
                  <a:gd name="connsiteY4" fmla="*/ 889737 h 895045"/>
                  <a:gd name="connsiteX5" fmla="*/ 1305144 w 1827204"/>
                  <a:gd name="connsiteY5" fmla="*/ 25641 h 895045"/>
                  <a:gd name="connsiteX6" fmla="*/ 1558072 w 1827204"/>
                  <a:gd name="connsiteY6" fmla="*/ 761695 h 895045"/>
                  <a:gd name="connsiteX7" fmla="*/ 1600934 w 1827204"/>
                  <a:gd name="connsiteY7" fmla="*/ 647395 h 895045"/>
                  <a:gd name="connsiteX8" fmla="*/ 1827204 w 1827204"/>
                  <a:gd name="connsiteY8" fmla="*/ 431155 h 895045"/>
                  <a:gd name="connsiteX0" fmla="*/ 0 w 1827204"/>
                  <a:gd name="connsiteY0" fmla="*/ 433932 h 895045"/>
                  <a:gd name="connsiteX1" fmla="*/ 254110 w 1827204"/>
                  <a:gd name="connsiteY1" fmla="*/ 134508 h 895045"/>
                  <a:gd name="connsiteX2" fmla="*/ 524610 w 1827204"/>
                  <a:gd name="connsiteY2" fmla="*/ 845038 h 895045"/>
                  <a:gd name="connsiteX3" fmla="*/ 783086 w 1827204"/>
                  <a:gd name="connsiteY3" fmla="*/ 1553 h 895045"/>
                  <a:gd name="connsiteX4" fmla="*/ 1044115 w 1827204"/>
                  <a:gd name="connsiteY4" fmla="*/ 889737 h 895045"/>
                  <a:gd name="connsiteX5" fmla="*/ 1305144 w 1827204"/>
                  <a:gd name="connsiteY5" fmla="*/ 25641 h 895045"/>
                  <a:gd name="connsiteX6" fmla="*/ 1558072 w 1827204"/>
                  <a:gd name="connsiteY6" fmla="*/ 761695 h 895045"/>
                  <a:gd name="connsiteX7" fmla="*/ 1827204 w 1827204"/>
                  <a:gd name="connsiteY7" fmla="*/ 431155 h 895045"/>
                  <a:gd name="connsiteX0" fmla="*/ 0 w 1827204"/>
                  <a:gd name="connsiteY0" fmla="*/ 433932 h 895045"/>
                  <a:gd name="connsiteX1" fmla="*/ 254110 w 1827204"/>
                  <a:gd name="connsiteY1" fmla="*/ 134508 h 895045"/>
                  <a:gd name="connsiteX2" fmla="*/ 524610 w 1827204"/>
                  <a:gd name="connsiteY2" fmla="*/ 845038 h 895045"/>
                  <a:gd name="connsiteX3" fmla="*/ 783086 w 1827204"/>
                  <a:gd name="connsiteY3" fmla="*/ 1553 h 895045"/>
                  <a:gd name="connsiteX4" fmla="*/ 1044115 w 1827204"/>
                  <a:gd name="connsiteY4" fmla="*/ 889737 h 895045"/>
                  <a:gd name="connsiteX5" fmla="*/ 1305144 w 1827204"/>
                  <a:gd name="connsiteY5" fmla="*/ 25641 h 895045"/>
                  <a:gd name="connsiteX6" fmla="*/ 1558072 w 1827204"/>
                  <a:gd name="connsiteY6" fmla="*/ 761695 h 895045"/>
                  <a:gd name="connsiteX7" fmla="*/ 1827204 w 1827204"/>
                  <a:gd name="connsiteY7" fmla="*/ 431155 h 895045"/>
                  <a:gd name="connsiteX0" fmla="*/ 0 w 1827204"/>
                  <a:gd name="connsiteY0" fmla="*/ 433932 h 895045"/>
                  <a:gd name="connsiteX1" fmla="*/ 254110 w 1827204"/>
                  <a:gd name="connsiteY1" fmla="*/ 134508 h 895045"/>
                  <a:gd name="connsiteX2" fmla="*/ 524610 w 1827204"/>
                  <a:gd name="connsiteY2" fmla="*/ 845038 h 895045"/>
                  <a:gd name="connsiteX3" fmla="*/ 783086 w 1827204"/>
                  <a:gd name="connsiteY3" fmla="*/ 1553 h 895045"/>
                  <a:gd name="connsiteX4" fmla="*/ 1044115 w 1827204"/>
                  <a:gd name="connsiteY4" fmla="*/ 889737 h 895045"/>
                  <a:gd name="connsiteX5" fmla="*/ 1305144 w 1827204"/>
                  <a:gd name="connsiteY5" fmla="*/ 25641 h 895045"/>
                  <a:gd name="connsiteX6" fmla="*/ 1558072 w 1827204"/>
                  <a:gd name="connsiteY6" fmla="*/ 761695 h 895045"/>
                  <a:gd name="connsiteX7" fmla="*/ 1827204 w 1827204"/>
                  <a:gd name="connsiteY7" fmla="*/ 431155 h 895045"/>
                  <a:gd name="connsiteX0" fmla="*/ 0 w 1827204"/>
                  <a:gd name="connsiteY0" fmla="*/ 433932 h 895045"/>
                  <a:gd name="connsiteX1" fmla="*/ 254110 w 1827204"/>
                  <a:gd name="connsiteY1" fmla="*/ 134508 h 895045"/>
                  <a:gd name="connsiteX2" fmla="*/ 524610 w 1827204"/>
                  <a:gd name="connsiteY2" fmla="*/ 845038 h 895045"/>
                  <a:gd name="connsiteX3" fmla="*/ 783086 w 1827204"/>
                  <a:gd name="connsiteY3" fmla="*/ 1553 h 895045"/>
                  <a:gd name="connsiteX4" fmla="*/ 1044115 w 1827204"/>
                  <a:gd name="connsiteY4" fmla="*/ 889737 h 895045"/>
                  <a:gd name="connsiteX5" fmla="*/ 1305144 w 1827204"/>
                  <a:gd name="connsiteY5" fmla="*/ 25641 h 895045"/>
                  <a:gd name="connsiteX6" fmla="*/ 1558072 w 1827204"/>
                  <a:gd name="connsiteY6" fmla="*/ 761695 h 895045"/>
                  <a:gd name="connsiteX7" fmla="*/ 1827204 w 1827204"/>
                  <a:gd name="connsiteY7" fmla="*/ 431155 h 895045"/>
                  <a:gd name="connsiteX0" fmla="*/ 0 w 1827204"/>
                  <a:gd name="connsiteY0" fmla="*/ 433932 h 895045"/>
                  <a:gd name="connsiteX1" fmla="*/ 254110 w 1827204"/>
                  <a:gd name="connsiteY1" fmla="*/ 134508 h 895045"/>
                  <a:gd name="connsiteX2" fmla="*/ 524610 w 1827204"/>
                  <a:gd name="connsiteY2" fmla="*/ 845038 h 895045"/>
                  <a:gd name="connsiteX3" fmla="*/ 783086 w 1827204"/>
                  <a:gd name="connsiteY3" fmla="*/ 1553 h 895045"/>
                  <a:gd name="connsiteX4" fmla="*/ 1044115 w 1827204"/>
                  <a:gd name="connsiteY4" fmla="*/ 889737 h 895045"/>
                  <a:gd name="connsiteX5" fmla="*/ 1305144 w 1827204"/>
                  <a:gd name="connsiteY5" fmla="*/ 25641 h 895045"/>
                  <a:gd name="connsiteX6" fmla="*/ 1558072 w 1827204"/>
                  <a:gd name="connsiteY6" fmla="*/ 761695 h 895045"/>
                  <a:gd name="connsiteX7" fmla="*/ 1827204 w 1827204"/>
                  <a:gd name="connsiteY7" fmla="*/ 431155 h 895045"/>
                  <a:gd name="connsiteX0" fmla="*/ 0 w 1827204"/>
                  <a:gd name="connsiteY0" fmla="*/ 433932 h 895045"/>
                  <a:gd name="connsiteX1" fmla="*/ 254110 w 1827204"/>
                  <a:gd name="connsiteY1" fmla="*/ 134508 h 895045"/>
                  <a:gd name="connsiteX2" fmla="*/ 524610 w 1827204"/>
                  <a:gd name="connsiteY2" fmla="*/ 845038 h 895045"/>
                  <a:gd name="connsiteX3" fmla="*/ 783086 w 1827204"/>
                  <a:gd name="connsiteY3" fmla="*/ 1553 h 895045"/>
                  <a:gd name="connsiteX4" fmla="*/ 1044115 w 1827204"/>
                  <a:gd name="connsiteY4" fmla="*/ 889737 h 895045"/>
                  <a:gd name="connsiteX5" fmla="*/ 1305144 w 1827204"/>
                  <a:gd name="connsiteY5" fmla="*/ 25641 h 895045"/>
                  <a:gd name="connsiteX6" fmla="*/ 1558072 w 1827204"/>
                  <a:gd name="connsiteY6" fmla="*/ 761695 h 895045"/>
                  <a:gd name="connsiteX7" fmla="*/ 1827204 w 1827204"/>
                  <a:gd name="connsiteY7" fmla="*/ 431155 h 895045"/>
                  <a:gd name="connsiteX0" fmla="*/ 0 w 1827204"/>
                  <a:gd name="connsiteY0" fmla="*/ 433932 h 895045"/>
                  <a:gd name="connsiteX1" fmla="*/ 254110 w 1827204"/>
                  <a:gd name="connsiteY1" fmla="*/ 134508 h 895045"/>
                  <a:gd name="connsiteX2" fmla="*/ 524610 w 1827204"/>
                  <a:gd name="connsiteY2" fmla="*/ 845038 h 895045"/>
                  <a:gd name="connsiteX3" fmla="*/ 783086 w 1827204"/>
                  <a:gd name="connsiteY3" fmla="*/ 1553 h 895045"/>
                  <a:gd name="connsiteX4" fmla="*/ 1044115 w 1827204"/>
                  <a:gd name="connsiteY4" fmla="*/ 889737 h 895045"/>
                  <a:gd name="connsiteX5" fmla="*/ 1305144 w 1827204"/>
                  <a:gd name="connsiteY5" fmla="*/ 25641 h 895045"/>
                  <a:gd name="connsiteX6" fmla="*/ 1558072 w 1827204"/>
                  <a:gd name="connsiteY6" fmla="*/ 761695 h 895045"/>
                  <a:gd name="connsiteX7" fmla="*/ 1827204 w 1827204"/>
                  <a:gd name="connsiteY7" fmla="*/ 431155 h 895045"/>
                  <a:gd name="connsiteX0" fmla="*/ 0 w 1827204"/>
                  <a:gd name="connsiteY0" fmla="*/ 433932 h 895045"/>
                  <a:gd name="connsiteX1" fmla="*/ 254110 w 1827204"/>
                  <a:gd name="connsiteY1" fmla="*/ 134508 h 895045"/>
                  <a:gd name="connsiteX2" fmla="*/ 524610 w 1827204"/>
                  <a:gd name="connsiteY2" fmla="*/ 845038 h 895045"/>
                  <a:gd name="connsiteX3" fmla="*/ 783086 w 1827204"/>
                  <a:gd name="connsiteY3" fmla="*/ 1553 h 895045"/>
                  <a:gd name="connsiteX4" fmla="*/ 1044115 w 1827204"/>
                  <a:gd name="connsiteY4" fmla="*/ 889737 h 895045"/>
                  <a:gd name="connsiteX5" fmla="*/ 1305144 w 1827204"/>
                  <a:gd name="connsiteY5" fmla="*/ 25641 h 895045"/>
                  <a:gd name="connsiteX6" fmla="*/ 1558072 w 1827204"/>
                  <a:gd name="connsiteY6" fmla="*/ 761695 h 895045"/>
                  <a:gd name="connsiteX7" fmla="*/ 1827204 w 1827204"/>
                  <a:gd name="connsiteY7" fmla="*/ 431155 h 895045"/>
                  <a:gd name="connsiteX0" fmla="*/ 0 w 1827204"/>
                  <a:gd name="connsiteY0" fmla="*/ 433932 h 895045"/>
                  <a:gd name="connsiteX1" fmla="*/ 147399 w 1827204"/>
                  <a:gd name="connsiteY1" fmla="*/ 210100 h 895045"/>
                  <a:gd name="connsiteX2" fmla="*/ 524610 w 1827204"/>
                  <a:gd name="connsiteY2" fmla="*/ 845038 h 895045"/>
                  <a:gd name="connsiteX3" fmla="*/ 783086 w 1827204"/>
                  <a:gd name="connsiteY3" fmla="*/ 1553 h 895045"/>
                  <a:gd name="connsiteX4" fmla="*/ 1044115 w 1827204"/>
                  <a:gd name="connsiteY4" fmla="*/ 889737 h 895045"/>
                  <a:gd name="connsiteX5" fmla="*/ 1305144 w 1827204"/>
                  <a:gd name="connsiteY5" fmla="*/ 25641 h 895045"/>
                  <a:gd name="connsiteX6" fmla="*/ 1558072 w 1827204"/>
                  <a:gd name="connsiteY6" fmla="*/ 761695 h 895045"/>
                  <a:gd name="connsiteX7" fmla="*/ 1827204 w 1827204"/>
                  <a:gd name="connsiteY7" fmla="*/ 431155 h 895045"/>
                  <a:gd name="connsiteX0" fmla="*/ 0 w 1827204"/>
                  <a:gd name="connsiteY0" fmla="*/ 433932 h 895045"/>
                  <a:gd name="connsiteX1" fmla="*/ 147399 w 1827204"/>
                  <a:gd name="connsiteY1" fmla="*/ 210100 h 895045"/>
                  <a:gd name="connsiteX2" fmla="*/ 329130 w 1827204"/>
                  <a:gd name="connsiteY2" fmla="*/ 783671 h 895045"/>
                  <a:gd name="connsiteX3" fmla="*/ 783086 w 1827204"/>
                  <a:gd name="connsiteY3" fmla="*/ 1553 h 895045"/>
                  <a:gd name="connsiteX4" fmla="*/ 1044115 w 1827204"/>
                  <a:gd name="connsiteY4" fmla="*/ 889737 h 895045"/>
                  <a:gd name="connsiteX5" fmla="*/ 1305144 w 1827204"/>
                  <a:gd name="connsiteY5" fmla="*/ 25641 h 895045"/>
                  <a:gd name="connsiteX6" fmla="*/ 1558072 w 1827204"/>
                  <a:gd name="connsiteY6" fmla="*/ 761695 h 895045"/>
                  <a:gd name="connsiteX7" fmla="*/ 1827204 w 1827204"/>
                  <a:gd name="connsiteY7" fmla="*/ 431155 h 895045"/>
                  <a:gd name="connsiteX0" fmla="*/ 0 w 1827204"/>
                  <a:gd name="connsiteY0" fmla="*/ 408291 h 869404"/>
                  <a:gd name="connsiteX1" fmla="*/ 147399 w 1827204"/>
                  <a:gd name="connsiteY1" fmla="*/ 184459 h 869404"/>
                  <a:gd name="connsiteX2" fmla="*/ 329130 w 1827204"/>
                  <a:gd name="connsiteY2" fmla="*/ 758030 h 869404"/>
                  <a:gd name="connsiteX3" fmla="*/ 525449 w 1827204"/>
                  <a:gd name="connsiteY3" fmla="*/ 4182 h 869404"/>
                  <a:gd name="connsiteX4" fmla="*/ 1044115 w 1827204"/>
                  <a:gd name="connsiteY4" fmla="*/ 864096 h 869404"/>
                  <a:gd name="connsiteX5" fmla="*/ 1305144 w 1827204"/>
                  <a:gd name="connsiteY5" fmla="*/ 0 h 869404"/>
                  <a:gd name="connsiteX6" fmla="*/ 1558072 w 1827204"/>
                  <a:gd name="connsiteY6" fmla="*/ 736054 h 869404"/>
                  <a:gd name="connsiteX7" fmla="*/ 1827204 w 1827204"/>
                  <a:gd name="connsiteY7" fmla="*/ 405514 h 869404"/>
                  <a:gd name="connsiteX0" fmla="*/ 0 w 1827204"/>
                  <a:gd name="connsiteY0" fmla="*/ 408291 h 855116"/>
                  <a:gd name="connsiteX1" fmla="*/ 147399 w 1827204"/>
                  <a:gd name="connsiteY1" fmla="*/ 184459 h 855116"/>
                  <a:gd name="connsiteX2" fmla="*/ 329130 w 1827204"/>
                  <a:gd name="connsiteY2" fmla="*/ 758030 h 855116"/>
                  <a:gd name="connsiteX3" fmla="*/ 525449 w 1827204"/>
                  <a:gd name="connsiteY3" fmla="*/ 4182 h 855116"/>
                  <a:gd name="connsiteX4" fmla="*/ 708856 w 1827204"/>
                  <a:gd name="connsiteY4" fmla="*/ 849808 h 855116"/>
                  <a:gd name="connsiteX5" fmla="*/ 1305144 w 1827204"/>
                  <a:gd name="connsiteY5" fmla="*/ 0 h 855116"/>
                  <a:gd name="connsiteX6" fmla="*/ 1558072 w 1827204"/>
                  <a:gd name="connsiteY6" fmla="*/ 736054 h 855116"/>
                  <a:gd name="connsiteX7" fmla="*/ 1827204 w 1827204"/>
                  <a:gd name="connsiteY7" fmla="*/ 405514 h 855116"/>
                  <a:gd name="connsiteX0" fmla="*/ 0 w 1827204"/>
                  <a:gd name="connsiteY0" fmla="*/ 434238 h 881063"/>
                  <a:gd name="connsiteX1" fmla="*/ 147399 w 1827204"/>
                  <a:gd name="connsiteY1" fmla="*/ 210406 h 881063"/>
                  <a:gd name="connsiteX2" fmla="*/ 329130 w 1827204"/>
                  <a:gd name="connsiteY2" fmla="*/ 783977 h 881063"/>
                  <a:gd name="connsiteX3" fmla="*/ 525449 w 1827204"/>
                  <a:gd name="connsiteY3" fmla="*/ 30129 h 881063"/>
                  <a:gd name="connsiteX4" fmla="*/ 708856 w 1827204"/>
                  <a:gd name="connsiteY4" fmla="*/ 875755 h 881063"/>
                  <a:gd name="connsiteX5" fmla="*/ 915680 w 1827204"/>
                  <a:gd name="connsiteY5" fmla="*/ 0 h 881063"/>
                  <a:gd name="connsiteX6" fmla="*/ 1558072 w 1827204"/>
                  <a:gd name="connsiteY6" fmla="*/ 762001 h 881063"/>
                  <a:gd name="connsiteX7" fmla="*/ 1827204 w 1827204"/>
                  <a:gd name="connsiteY7" fmla="*/ 431461 h 881063"/>
                  <a:gd name="connsiteX0" fmla="*/ 0 w 1827204"/>
                  <a:gd name="connsiteY0" fmla="*/ 434238 h 887866"/>
                  <a:gd name="connsiteX1" fmla="*/ 147399 w 1827204"/>
                  <a:gd name="connsiteY1" fmla="*/ 210406 h 887866"/>
                  <a:gd name="connsiteX2" fmla="*/ 329130 w 1827204"/>
                  <a:gd name="connsiteY2" fmla="*/ 783977 h 887866"/>
                  <a:gd name="connsiteX3" fmla="*/ 525449 w 1827204"/>
                  <a:gd name="connsiteY3" fmla="*/ 30129 h 887866"/>
                  <a:gd name="connsiteX4" fmla="*/ 708856 w 1827204"/>
                  <a:gd name="connsiteY4" fmla="*/ 875755 h 887866"/>
                  <a:gd name="connsiteX5" fmla="*/ 915680 w 1827204"/>
                  <a:gd name="connsiteY5" fmla="*/ 0 h 887866"/>
                  <a:gd name="connsiteX6" fmla="*/ 1104876 w 1827204"/>
                  <a:gd name="connsiteY6" fmla="*/ 887513 h 887866"/>
                  <a:gd name="connsiteX7" fmla="*/ 1827204 w 1827204"/>
                  <a:gd name="connsiteY7" fmla="*/ 431461 h 887866"/>
                  <a:gd name="connsiteX0" fmla="*/ 0 w 1827204"/>
                  <a:gd name="connsiteY0" fmla="*/ 434238 h 1009751"/>
                  <a:gd name="connsiteX1" fmla="*/ 147399 w 1827204"/>
                  <a:gd name="connsiteY1" fmla="*/ 210406 h 1009751"/>
                  <a:gd name="connsiteX2" fmla="*/ 329130 w 1827204"/>
                  <a:gd name="connsiteY2" fmla="*/ 783977 h 1009751"/>
                  <a:gd name="connsiteX3" fmla="*/ 525449 w 1827204"/>
                  <a:gd name="connsiteY3" fmla="*/ 30129 h 1009751"/>
                  <a:gd name="connsiteX4" fmla="*/ 708856 w 1827204"/>
                  <a:gd name="connsiteY4" fmla="*/ 875755 h 1009751"/>
                  <a:gd name="connsiteX5" fmla="*/ 915680 w 1827204"/>
                  <a:gd name="connsiteY5" fmla="*/ 0 h 1009751"/>
                  <a:gd name="connsiteX6" fmla="*/ 1104876 w 1827204"/>
                  <a:gd name="connsiteY6" fmla="*/ 887513 h 1009751"/>
                  <a:gd name="connsiteX7" fmla="*/ 1371865 w 1827204"/>
                  <a:gd name="connsiteY7" fmla="*/ 733425 h 1009751"/>
                  <a:gd name="connsiteX8" fmla="*/ 1827204 w 1827204"/>
                  <a:gd name="connsiteY8" fmla="*/ 431461 h 1009751"/>
                  <a:gd name="connsiteX0" fmla="*/ 0 w 1827204"/>
                  <a:gd name="connsiteY0" fmla="*/ 479985 h 1055498"/>
                  <a:gd name="connsiteX1" fmla="*/ 147399 w 1827204"/>
                  <a:gd name="connsiteY1" fmla="*/ 256153 h 1055498"/>
                  <a:gd name="connsiteX2" fmla="*/ 329130 w 1827204"/>
                  <a:gd name="connsiteY2" fmla="*/ 829724 h 1055498"/>
                  <a:gd name="connsiteX3" fmla="*/ 525449 w 1827204"/>
                  <a:gd name="connsiteY3" fmla="*/ 75876 h 1055498"/>
                  <a:gd name="connsiteX4" fmla="*/ 708856 w 1827204"/>
                  <a:gd name="connsiteY4" fmla="*/ 921502 h 1055498"/>
                  <a:gd name="connsiteX5" fmla="*/ 915680 w 1827204"/>
                  <a:gd name="connsiteY5" fmla="*/ 45747 h 1055498"/>
                  <a:gd name="connsiteX6" fmla="*/ 1104876 w 1827204"/>
                  <a:gd name="connsiteY6" fmla="*/ 933260 h 1055498"/>
                  <a:gd name="connsiteX7" fmla="*/ 1304655 w 1827204"/>
                  <a:gd name="connsiteY7" fmla="*/ 76009 h 1055498"/>
                  <a:gd name="connsiteX8" fmla="*/ 1827204 w 1827204"/>
                  <a:gd name="connsiteY8" fmla="*/ 477208 h 1055498"/>
                  <a:gd name="connsiteX0" fmla="*/ 0 w 1827204"/>
                  <a:gd name="connsiteY0" fmla="*/ 434238 h 1009751"/>
                  <a:gd name="connsiteX1" fmla="*/ 147399 w 1827204"/>
                  <a:gd name="connsiteY1" fmla="*/ 210406 h 1009751"/>
                  <a:gd name="connsiteX2" fmla="*/ 329130 w 1827204"/>
                  <a:gd name="connsiteY2" fmla="*/ 783977 h 1009751"/>
                  <a:gd name="connsiteX3" fmla="*/ 525449 w 1827204"/>
                  <a:gd name="connsiteY3" fmla="*/ 30129 h 1009751"/>
                  <a:gd name="connsiteX4" fmla="*/ 708856 w 1827204"/>
                  <a:gd name="connsiteY4" fmla="*/ 875755 h 1009751"/>
                  <a:gd name="connsiteX5" fmla="*/ 915680 w 1827204"/>
                  <a:gd name="connsiteY5" fmla="*/ 0 h 1009751"/>
                  <a:gd name="connsiteX6" fmla="*/ 1104876 w 1827204"/>
                  <a:gd name="connsiteY6" fmla="*/ 887513 h 1009751"/>
                  <a:gd name="connsiteX7" fmla="*/ 1304655 w 1827204"/>
                  <a:gd name="connsiteY7" fmla="*/ 30262 h 1009751"/>
                  <a:gd name="connsiteX8" fmla="*/ 1827204 w 1827204"/>
                  <a:gd name="connsiteY8" fmla="*/ 431461 h 1009751"/>
                  <a:gd name="connsiteX0" fmla="*/ 0 w 1827204"/>
                  <a:gd name="connsiteY0" fmla="*/ 434238 h 1009751"/>
                  <a:gd name="connsiteX1" fmla="*/ 147399 w 1827204"/>
                  <a:gd name="connsiteY1" fmla="*/ 210406 h 1009751"/>
                  <a:gd name="connsiteX2" fmla="*/ 329130 w 1827204"/>
                  <a:gd name="connsiteY2" fmla="*/ 783977 h 1009751"/>
                  <a:gd name="connsiteX3" fmla="*/ 525449 w 1827204"/>
                  <a:gd name="connsiteY3" fmla="*/ 30129 h 1009751"/>
                  <a:gd name="connsiteX4" fmla="*/ 708856 w 1827204"/>
                  <a:gd name="connsiteY4" fmla="*/ 875755 h 1009751"/>
                  <a:gd name="connsiteX5" fmla="*/ 915680 w 1827204"/>
                  <a:gd name="connsiteY5" fmla="*/ 0 h 1009751"/>
                  <a:gd name="connsiteX6" fmla="*/ 1104876 w 1827204"/>
                  <a:gd name="connsiteY6" fmla="*/ 887513 h 1009751"/>
                  <a:gd name="connsiteX7" fmla="*/ 1304655 w 1827204"/>
                  <a:gd name="connsiteY7" fmla="*/ 30262 h 1009751"/>
                  <a:gd name="connsiteX8" fmla="*/ 1827204 w 1827204"/>
                  <a:gd name="connsiteY8" fmla="*/ 431461 h 1009751"/>
                  <a:gd name="connsiteX0" fmla="*/ 0 w 1827204"/>
                  <a:gd name="connsiteY0" fmla="*/ 515382 h 1090895"/>
                  <a:gd name="connsiteX1" fmla="*/ 147399 w 1827204"/>
                  <a:gd name="connsiteY1" fmla="*/ 291550 h 1090895"/>
                  <a:gd name="connsiteX2" fmla="*/ 329130 w 1827204"/>
                  <a:gd name="connsiteY2" fmla="*/ 865121 h 1090895"/>
                  <a:gd name="connsiteX3" fmla="*/ 525449 w 1827204"/>
                  <a:gd name="connsiteY3" fmla="*/ 111273 h 1090895"/>
                  <a:gd name="connsiteX4" fmla="*/ 708856 w 1827204"/>
                  <a:gd name="connsiteY4" fmla="*/ 956899 h 1090895"/>
                  <a:gd name="connsiteX5" fmla="*/ 915680 w 1827204"/>
                  <a:gd name="connsiteY5" fmla="*/ 81144 h 1090895"/>
                  <a:gd name="connsiteX6" fmla="*/ 1104876 w 1827204"/>
                  <a:gd name="connsiteY6" fmla="*/ 968657 h 1090895"/>
                  <a:gd name="connsiteX7" fmla="*/ 1304655 w 1827204"/>
                  <a:gd name="connsiteY7" fmla="*/ 111406 h 1090895"/>
                  <a:gd name="connsiteX8" fmla="*/ 1561426 w 1827204"/>
                  <a:gd name="connsiteY8" fmla="*/ 300219 h 1090895"/>
                  <a:gd name="connsiteX9" fmla="*/ 1827204 w 1827204"/>
                  <a:gd name="connsiteY9" fmla="*/ 512605 h 1090895"/>
                  <a:gd name="connsiteX0" fmla="*/ 0 w 1827204"/>
                  <a:gd name="connsiteY0" fmla="*/ 515382 h 1090895"/>
                  <a:gd name="connsiteX1" fmla="*/ 147399 w 1827204"/>
                  <a:gd name="connsiteY1" fmla="*/ 291550 h 1090895"/>
                  <a:gd name="connsiteX2" fmla="*/ 329130 w 1827204"/>
                  <a:gd name="connsiteY2" fmla="*/ 865121 h 1090895"/>
                  <a:gd name="connsiteX3" fmla="*/ 525449 w 1827204"/>
                  <a:gd name="connsiteY3" fmla="*/ 111273 h 1090895"/>
                  <a:gd name="connsiteX4" fmla="*/ 708856 w 1827204"/>
                  <a:gd name="connsiteY4" fmla="*/ 956899 h 1090895"/>
                  <a:gd name="connsiteX5" fmla="*/ 915680 w 1827204"/>
                  <a:gd name="connsiteY5" fmla="*/ 81144 h 1090895"/>
                  <a:gd name="connsiteX6" fmla="*/ 1104876 w 1827204"/>
                  <a:gd name="connsiteY6" fmla="*/ 968657 h 1090895"/>
                  <a:gd name="connsiteX7" fmla="*/ 1304655 w 1827204"/>
                  <a:gd name="connsiteY7" fmla="*/ 111406 h 1090895"/>
                  <a:gd name="connsiteX8" fmla="*/ 1490928 w 1827204"/>
                  <a:gd name="connsiteY8" fmla="*/ 856253 h 1090895"/>
                  <a:gd name="connsiteX9" fmla="*/ 1827204 w 1827204"/>
                  <a:gd name="connsiteY9" fmla="*/ 512605 h 1090895"/>
                  <a:gd name="connsiteX0" fmla="*/ 0 w 1827204"/>
                  <a:gd name="connsiteY0" fmla="*/ 515382 h 1090895"/>
                  <a:gd name="connsiteX1" fmla="*/ 147399 w 1827204"/>
                  <a:gd name="connsiteY1" fmla="*/ 291550 h 1090895"/>
                  <a:gd name="connsiteX2" fmla="*/ 329130 w 1827204"/>
                  <a:gd name="connsiteY2" fmla="*/ 865121 h 1090895"/>
                  <a:gd name="connsiteX3" fmla="*/ 525449 w 1827204"/>
                  <a:gd name="connsiteY3" fmla="*/ 111273 h 1090895"/>
                  <a:gd name="connsiteX4" fmla="*/ 708856 w 1827204"/>
                  <a:gd name="connsiteY4" fmla="*/ 956899 h 1090895"/>
                  <a:gd name="connsiteX5" fmla="*/ 915680 w 1827204"/>
                  <a:gd name="connsiteY5" fmla="*/ 81144 h 1090895"/>
                  <a:gd name="connsiteX6" fmla="*/ 1104876 w 1827204"/>
                  <a:gd name="connsiteY6" fmla="*/ 968657 h 1090895"/>
                  <a:gd name="connsiteX7" fmla="*/ 1304655 w 1827204"/>
                  <a:gd name="connsiteY7" fmla="*/ 111406 h 1090895"/>
                  <a:gd name="connsiteX8" fmla="*/ 1490928 w 1827204"/>
                  <a:gd name="connsiteY8" fmla="*/ 856253 h 1090895"/>
                  <a:gd name="connsiteX9" fmla="*/ 1827204 w 1827204"/>
                  <a:gd name="connsiteY9" fmla="*/ 512605 h 1090895"/>
                  <a:gd name="connsiteX0" fmla="*/ 0 w 1827204"/>
                  <a:gd name="connsiteY0" fmla="*/ 515382 h 1090895"/>
                  <a:gd name="connsiteX1" fmla="*/ 147399 w 1827204"/>
                  <a:gd name="connsiteY1" fmla="*/ 291550 h 1090895"/>
                  <a:gd name="connsiteX2" fmla="*/ 329130 w 1827204"/>
                  <a:gd name="connsiteY2" fmla="*/ 865121 h 1090895"/>
                  <a:gd name="connsiteX3" fmla="*/ 525449 w 1827204"/>
                  <a:gd name="connsiteY3" fmla="*/ 111273 h 1090895"/>
                  <a:gd name="connsiteX4" fmla="*/ 708856 w 1827204"/>
                  <a:gd name="connsiteY4" fmla="*/ 956899 h 1090895"/>
                  <a:gd name="connsiteX5" fmla="*/ 915680 w 1827204"/>
                  <a:gd name="connsiteY5" fmla="*/ 81144 h 1090895"/>
                  <a:gd name="connsiteX6" fmla="*/ 1104876 w 1827204"/>
                  <a:gd name="connsiteY6" fmla="*/ 968657 h 1090895"/>
                  <a:gd name="connsiteX7" fmla="*/ 1304655 w 1827204"/>
                  <a:gd name="connsiteY7" fmla="*/ 111406 h 1090895"/>
                  <a:gd name="connsiteX8" fmla="*/ 1490928 w 1827204"/>
                  <a:gd name="connsiteY8" fmla="*/ 856253 h 1090895"/>
                  <a:gd name="connsiteX9" fmla="*/ 1827204 w 1827204"/>
                  <a:gd name="connsiteY9" fmla="*/ 512605 h 1090895"/>
                  <a:gd name="connsiteX0" fmla="*/ 0 w 1827204"/>
                  <a:gd name="connsiteY0" fmla="*/ 515382 h 1090895"/>
                  <a:gd name="connsiteX1" fmla="*/ 147399 w 1827204"/>
                  <a:gd name="connsiteY1" fmla="*/ 291550 h 1090895"/>
                  <a:gd name="connsiteX2" fmla="*/ 329130 w 1827204"/>
                  <a:gd name="connsiteY2" fmla="*/ 865121 h 1090895"/>
                  <a:gd name="connsiteX3" fmla="*/ 525449 w 1827204"/>
                  <a:gd name="connsiteY3" fmla="*/ 111273 h 1090895"/>
                  <a:gd name="connsiteX4" fmla="*/ 708856 w 1827204"/>
                  <a:gd name="connsiteY4" fmla="*/ 956899 h 1090895"/>
                  <a:gd name="connsiteX5" fmla="*/ 915680 w 1827204"/>
                  <a:gd name="connsiteY5" fmla="*/ 81144 h 1090895"/>
                  <a:gd name="connsiteX6" fmla="*/ 1104876 w 1827204"/>
                  <a:gd name="connsiteY6" fmla="*/ 968657 h 1090895"/>
                  <a:gd name="connsiteX7" fmla="*/ 1304655 w 1827204"/>
                  <a:gd name="connsiteY7" fmla="*/ 111406 h 1090895"/>
                  <a:gd name="connsiteX8" fmla="*/ 1490928 w 1827204"/>
                  <a:gd name="connsiteY8" fmla="*/ 856253 h 1090895"/>
                  <a:gd name="connsiteX9" fmla="*/ 1708067 w 1827204"/>
                  <a:gd name="connsiteY9" fmla="*/ 638357 h 1090895"/>
                  <a:gd name="connsiteX10" fmla="*/ 1827204 w 1827204"/>
                  <a:gd name="connsiteY10" fmla="*/ 512605 h 1090895"/>
                  <a:gd name="connsiteX0" fmla="*/ 0 w 1827204"/>
                  <a:gd name="connsiteY0" fmla="*/ 515382 h 1090895"/>
                  <a:gd name="connsiteX1" fmla="*/ 147399 w 1827204"/>
                  <a:gd name="connsiteY1" fmla="*/ 291550 h 1090895"/>
                  <a:gd name="connsiteX2" fmla="*/ 329130 w 1827204"/>
                  <a:gd name="connsiteY2" fmla="*/ 865121 h 1090895"/>
                  <a:gd name="connsiteX3" fmla="*/ 525449 w 1827204"/>
                  <a:gd name="connsiteY3" fmla="*/ 111273 h 1090895"/>
                  <a:gd name="connsiteX4" fmla="*/ 708856 w 1827204"/>
                  <a:gd name="connsiteY4" fmla="*/ 956899 h 1090895"/>
                  <a:gd name="connsiteX5" fmla="*/ 915680 w 1827204"/>
                  <a:gd name="connsiteY5" fmla="*/ 81144 h 1090895"/>
                  <a:gd name="connsiteX6" fmla="*/ 1104876 w 1827204"/>
                  <a:gd name="connsiteY6" fmla="*/ 968657 h 1090895"/>
                  <a:gd name="connsiteX7" fmla="*/ 1304655 w 1827204"/>
                  <a:gd name="connsiteY7" fmla="*/ 111406 h 1090895"/>
                  <a:gd name="connsiteX8" fmla="*/ 1490928 w 1827204"/>
                  <a:gd name="connsiteY8" fmla="*/ 856253 h 1090895"/>
                  <a:gd name="connsiteX9" fmla="*/ 1688358 w 1827204"/>
                  <a:gd name="connsiteY9" fmla="*/ 305714 h 1090895"/>
                  <a:gd name="connsiteX10" fmla="*/ 1827204 w 1827204"/>
                  <a:gd name="connsiteY10" fmla="*/ 512605 h 1090895"/>
                  <a:gd name="connsiteX0" fmla="*/ 0 w 1827204"/>
                  <a:gd name="connsiteY0" fmla="*/ 515382 h 1090895"/>
                  <a:gd name="connsiteX1" fmla="*/ 147399 w 1827204"/>
                  <a:gd name="connsiteY1" fmla="*/ 291550 h 1090895"/>
                  <a:gd name="connsiteX2" fmla="*/ 329130 w 1827204"/>
                  <a:gd name="connsiteY2" fmla="*/ 865121 h 1090895"/>
                  <a:gd name="connsiteX3" fmla="*/ 525449 w 1827204"/>
                  <a:gd name="connsiteY3" fmla="*/ 111273 h 1090895"/>
                  <a:gd name="connsiteX4" fmla="*/ 708856 w 1827204"/>
                  <a:gd name="connsiteY4" fmla="*/ 956899 h 1090895"/>
                  <a:gd name="connsiteX5" fmla="*/ 915680 w 1827204"/>
                  <a:gd name="connsiteY5" fmla="*/ 81144 h 1090895"/>
                  <a:gd name="connsiteX6" fmla="*/ 1104876 w 1827204"/>
                  <a:gd name="connsiteY6" fmla="*/ 968657 h 1090895"/>
                  <a:gd name="connsiteX7" fmla="*/ 1304655 w 1827204"/>
                  <a:gd name="connsiteY7" fmla="*/ 111406 h 1090895"/>
                  <a:gd name="connsiteX8" fmla="*/ 1490928 w 1827204"/>
                  <a:gd name="connsiteY8" fmla="*/ 856253 h 1090895"/>
                  <a:gd name="connsiteX9" fmla="*/ 1688358 w 1827204"/>
                  <a:gd name="connsiteY9" fmla="*/ 305714 h 1090895"/>
                  <a:gd name="connsiteX10" fmla="*/ 1827204 w 1827204"/>
                  <a:gd name="connsiteY10" fmla="*/ 512605 h 1090895"/>
                  <a:gd name="connsiteX0" fmla="*/ 0 w 1827204"/>
                  <a:gd name="connsiteY0" fmla="*/ 515382 h 1090895"/>
                  <a:gd name="connsiteX1" fmla="*/ 147399 w 1827204"/>
                  <a:gd name="connsiteY1" fmla="*/ 291550 h 1090895"/>
                  <a:gd name="connsiteX2" fmla="*/ 329130 w 1827204"/>
                  <a:gd name="connsiteY2" fmla="*/ 865121 h 1090895"/>
                  <a:gd name="connsiteX3" fmla="*/ 525449 w 1827204"/>
                  <a:gd name="connsiteY3" fmla="*/ 111273 h 1090895"/>
                  <a:gd name="connsiteX4" fmla="*/ 708856 w 1827204"/>
                  <a:gd name="connsiteY4" fmla="*/ 956899 h 1090895"/>
                  <a:gd name="connsiteX5" fmla="*/ 915680 w 1827204"/>
                  <a:gd name="connsiteY5" fmla="*/ 81144 h 1090895"/>
                  <a:gd name="connsiteX6" fmla="*/ 1104876 w 1827204"/>
                  <a:gd name="connsiteY6" fmla="*/ 968657 h 1090895"/>
                  <a:gd name="connsiteX7" fmla="*/ 1304655 w 1827204"/>
                  <a:gd name="connsiteY7" fmla="*/ 111406 h 1090895"/>
                  <a:gd name="connsiteX8" fmla="*/ 1490928 w 1827204"/>
                  <a:gd name="connsiteY8" fmla="*/ 856253 h 1090895"/>
                  <a:gd name="connsiteX9" fmla="*/ 1688358 w 1827204"/>
                  <a:gd name="connsiteY9" fmla="*/ 305714 h 1090895"/>
                  <a:gd name="connsiteX10" fmla="*/ 1827204 w 1827204"/>
                  <a:gd name="connsiteY10" fmla="*/ 512605 h 1090895"/>
                  <a:gd name="connsiteX0" fmla="*/ 0 w 1827204"/>
                  <a:gd name="connsiteY0" fmla="*/ 515382 h 1090895"/>
                  <a:gd name="connsiteX1" fmla="*/ 147399 w 1827204"/>
                  <a:gd name="connsiteY1" fmla="*/ 291550 h 1090895"/>
                  <a:gd name="connsiteX2" fmla="*/ 329130 w 1827204"/>
                  <a:gd name="connsiteY2" fmla="*/ 865121 h 1090895"/>
                  <a:gd name="connsiteX3" fmla="*/ 525449 w 1827204"/>
                  <a:gd name="connsiteY3" fmla="*/ 111273 h 1090895"/>
                  <a:gd name="connsiteX4" fmla="*/ 708856 w 1827204"/>
                  <a:gd name="connsiteY4" fmla="*/ 956899 h 1090895"/>
                  <a:gd name="connsiteX5" fmla="*/ 915680 w 1827204"/>
                  <a:gd name="connsiteY5" fmla="*/ 81144 h 1090895"/>
                  <a:gd name="connsiteX6" fmla="*/ 1104876 w 1827204"/>
                  <a:gd name="connsiteY6" fmla="*/ 968657 h 1090895"/>
                  <a:gd name="connsiteX7" fmla="*/ 1304655 w 1827204"/>
                  <a:gd name="connsiteY7" fmla="*/ 111406 h 1090895"/>
                  <a:gd name="connsiteX8" fmla="*/ 1490928 w 1827204"/>
                  <a:gd name="connsiteY8" fmla="*/ 856253 h 1090895"/>
                  <a:gd name="connsiteX9" fmla="*/ 1688358 w 1827204"/>
                  <a:gd name="connsiteY9" fmla="*/ 305714 h 1090895"/>
                  <a:gd name="connsiteX10" fmla="*/ 1827204 w 1827204"/>
                  <a:gd name="connsiteY10" fmla="*/ 512605 h 1090895"/>
                  <a:gd name="connsiteX0" fmla="*/ 0 w 1827204"/>
                  <a:gd name="connsiteY0" fmla="*/ 515382 h 1090895"/>
                  <a:gd name="connsiteX1" fmla="*/ 147399 w 1827204"/>
                  <a:gd name="connsiteY1" fmla="*/ 291550 h 1090895"/>
                  <a:gd name="connsiteX2" fmla="*/ 329130 w 1827204"/>
                  <a:gd name="connsiteY2" fmla="*/ 865121 h 1090895"/>
                  <a:gd name="connsiteX3" fmla="*/ 525449 w 1827204"/>
                  <a:gd name="connsiteY3" fmla="*/ 111273 h 1090895"/>
                  <a:gd name="connsiteX4" fmla="*/ 708856 w 1827204"/>
                  <a:gd name="connsiteY4" fmla="*/ 956899 h 1090895"/>
                  <a:gd name="connsiteX5" fmla="*/ 915680 w 1827204"/>
                  <a:gd name="connsiteY5" fmla="*/ 81144 h 1090895"/>
                  <a:gd name="connsiteX6" fmla="*/ 1104876 w 1827204"/>
                  <a:gd name="connsiteY6" fmla="*/ 968657 h 1090895"/>
                  <a:gd name="connsiteX7" fmla="*/ 1304655 w 1827204"/>
                  <a:gd name="connsiteY7" fmla="*/ 111406 h 1090895"/>
                  <a:gd name="connsiteX8" fmla="*/ 1490928 w 1827204"/>
                  <a:gd name="connsiteY8" fmla="*/ 856253 h 1090895"/>
                  <a:gd name="connsiteX9" fmla="*/ 1688358 w 1827204"/>
                  <a:gd name="connsiteY9" fmla="*/ 305714 h 1090895"/>
                  <a:gd name="connsiteX10" fmla="*/ 1827204 w 1827204"/>
                  <a:gd name="connsiteY10" fmla="*/ 512605 h 1090895"/>
                  <a:gd name="connsiteX0" fmla="*/ 0 w 1827204"/>
                  <a:gd name="connsiteY0" fmla="*/ 515382 h 1090895"/>
                  <a:gd name="connsiteX1" fmla="*/ 147399 w 1827204"/>
                  <a:gd name="connsiteY1" fmla="*/ 291550 h 1090895"/>
                  <a:gd name="connsiteX2" fmla="*/ 329130 w 1827204"/>
                  <a:gd name="connsiteY2" fmla="*/ 865121 h 1090895"/>
                  <a:gd name="connsiteX3" fmla="*/ 525449 w 1827204"/>
                  <a:gd name="connsiteY3" fmla="*/ 111273 h 1090895"/>
                  <a:gd name="connsiteX4" fmla="*/ 708856 w 1827204"/>
                  <a:gd name="connsiteY4" fmla="*/ 956899 h 1090895"/>
                  <a:gd name="connsiteX5" fmla="*/ 915680 w 1827204"/>
                  <a:gd name="connsiteY5" fmla="*/ 81144 h 1090895"/>
                  <a:gd name="connsiteX6" fmla="*/ 1104876 w 1827204"/>
                  <a:gd name="connsiteY6" fmla="*/ 968657 h 1090895"/>
                  <a:gd name="connsiteX7" fmla="*/ 1304655 w 1827204"/>
                  <a:gd name="connsiteY7" fmla="*/ 111406 h 1090895"/>
                  <a:gd name="connsiteX8" fmla="*/ 1490928 w 1827204"/>
                  <a:gd name="connsiteY8" fmla="*/ 856253 h 1090895"/>
                  <a:gd name="connsiteX9" fmla="*/ 1688358 w 1827204"/>
                  <a:gd name="connsiteY9" fmla="*/ 305714 h 1090895"/>
                  <a:gd name="connsiteX10" fmla="*/ 1827204 w 1827204"/>
                  <a:gd name="connsiteY10" fmla="*/ 512605 h 1090895"/>
                  <a:gd name="connsiteX0" fmla="*/ 0 w 1827204"/>
                  <a:gd name="connsiteY0" fmla="*/ 515382 h 1090895"/>
                  <a:gd name="connsiteX1" fmla="*/ 147399 w 1827204"/>
                  <a:gd name="connsiteY1" fmla="*/ 291550 h 1090895"/>
                  <a:gd name="connsiteX2" fmla="*/ 329130 w 1827204"/>
                  <a:gd name="connsiteY2" fmla="*/ 865121 h 1090895"/>
                  <a:gd name="connsiteX3" fmla="*/ 525449 w 1827204"/>
                  <a:gd name="connsiteY3" fmla="*/ 111273 h 1090895"/>
                  <a:gd name="connsiteX4" fmla="*/ 708856 w 1827204"/>
                  <a:gd name="connsiteY4" fmla="*/ 956899 h 1090895"/>
                  <a:gd name="connsiteX5" fmla="*/ 915680 w 1827204"/>
                  <a:gd name="connsiteY5" fmla="*/ 81144 h 1090895"/>
                  <a:gd name="connsiteX6" fmla="*/ 1104876 w 1827204"/>
                  <a:gd name="connsiteY6" fmla="*/ 968657 h 1090895"/>
                  <a:gd name="connsiteX7" fmla="*/ 1304655 w 1827204"/>
                  <a:gd name="connsiteY7" fmla="*/ 111406 h 1090895"/>
                  <a:gd name="connsiteX8" fmla="*/ 1490928 w 1827204"/>
                  <a:gd name="connsiteY8" fmla="*/ 856253 h 1090895"/>
                  <a:gd name="connsiteX9" fmla="*/ 1688358 w 1827204"/>
                  <a:gd name="connsiteY9" fmla="*/ 305714 h 1090895"/>
                  <a:gd name="connsiteX10" fmla="*/ 1827204 w 1827204"/>
                  <a:gd name="connsiteY10" fmla="*/ 512605 h 1090895"/>
                  <a:gd name="connsiteX0" fmla="*/ 0 w 1827204"/>
                  <a:gd name="connsiteY0" fmla="*/ 515382 h 1090895"/>
                  <a:gd name="connsiteX1" fmla="*/ 147399 w 1827204"/>
                  <a:gd name="connsiteY1" fmla="*/ 291550 h 1090895"/>
                  <a:gd name="connsiteX2" fmla="*/ 329130 w 1827204"/>
                  <a:gd name="connsiteY2" fmla="*/ 865121 h 1090895"/>
                  <a:gd name="connsiteX3" fmla="*/ 525449 w 1827204"/>
                  <a:gd name="connsiteY3" fmla="*/ 111273 h 1090895"/>
                  <a:gd name="connsiteX4" fmla="*/ 708856 w 1827204"/>
                  <a:gd name="connsiteY4" fmla="*/ 956899 h 1090895"/>
                  <a:gd name="connsiteX5" fmla="*/ 915680 w 1827204"/>
                  <a:gd name="connsiteY5" fmla="*/ 81144 h 1090895"/>
                  <a:gd name="connsiteX6" fmla="*/ 1104876 w 1827204"/>
                  <a:gd name="connsiteY6" fmla="*/ 968657 h 1090895"/>
                  <a:gd name="connsiteX7" fmla="*/ 1304655 w 1827204"/>
                  <a:gd name="connsiteY7" fmla="*/ 111406 h 1090895"/>
                  <a:gd name="connsiteX8" fmla="*/ 1490928 w 1827204"/>
                  <a:gd name="connsiteY8" fmla="*/ 856253 h 1090895"/>
                  <a:gd name="connsiteX9" fmla="*/ 1688358 w 1827204"/>
                  <a:gd name="connsiteY9" fmla="*/ 305714 h 1090895"/>
                  <a:gd name="connsiteX10" fmla="*/ 1827204 w 1827204"/>
                  <a:gd name="connsiteY10" fmla="*/ 512605 h 1090895"/>
                  <a:gd name="connsiteX0" fmla="*/ 0 w 1827204"/>
                  <a:gd name="connsiteY0" fmla="*/ 515382 h 1090895"/>
                  <a:gd name="connsiteX1" fmla="*/ 147399 w 1827204"/>
                  <a:gd name="connsiteY1" fmla="*/ 291550 h 1090895"/>
                  <a:gd name="connsiteX2" fmla="*/ 329130 w 1827204"/>
                  <a:gd name="connsiteY2" fmla="*/ 865121 h 1090895"/>
                  <a:gd name="connsiteX3" fmla="*/ 525449 w 1827204"/>
                  <a:gd name="connsiteY3" fmla="*/ 111273 h 1090895"/>
                  <a:gd name="connsiteX4" fmla="*/ 708856 w 1827204"/>
                  <a:gd name="connsiteY4" fmla="*/ 956899 h 1090895"/>
                  <a:gd name="connsiteX5" fmla="*/ 915680 w 1827204"/>
                  <a:gd name="connsiteY5" fmla="*/ 81144 h 1090895"/>
                  <a:gd name="connsiteX6" fmla="*/ 1104876 w 1827204"/>
                  <a:gd name="connsiteY6" fmla="*/ 968657 h 1090895"/>
                  <a:gd name="connsiteX7" fmla="*/ 1304655 w 1827204"/>
                  <a:gd name="connsiteY7" fmla="*/ 111406 h 1090895"/>
                  <a:gd name="connsiteX8" fmla="*/ 1490928 w 1827204"/>
                  <a:gd name="connsiteY8" fmla="*/ 856253 h 1090895"/>
                  <a:gd name="connsiteX9" fmla="*/ 1688358 w 1827204"/>
                  <a:gd name="connsiteY9" fmla="*/ 305714 h 1090895"/>
                  <a:gd name="connsiteX10" fmla="*/ 1827204 w 1827204"/>
                  <a:gd name="connsiteY10" fmla="*/ 512605 h 1090895"/>
                  <a:gd name="connsiteX0" fmla="*/ 0 w 1827204"/>
                  <a:gd name="connsiteY0" fmla="*/ 515382 h 1090895"/>
                  <a:gd name="connsiteX1" fmla="*/ 147399 w 1827204"/>
                  <a:gd name="connsiteY1" fmla="*/ 291550 h 1090895"/>
                  <a:gd name="connsiteX2" fmla="*/ 329130 w 1827204"/>
                  <a:gd name="connsiteY2" fmla="*/ 865121 h 1090895"/>
                  <a:gd name="connsiteX3" fmla="*/ 525449 w 1827204"/>
                  <a:gd name="connsiteY3" fmla="*/ 111273 h 1090895"/>
                  <a:gd name="connsiteX4" fmla="*/ 708856 w 1827204"/>
                  <a:gd name="connsiteY4" fmla="*/ 956899 h 1090895"/>
                  <a:gd name="connsiteX5" fmla="*/ 915680 w 1827204"/>
                  <a:gd name="connsiteY5" fmla="*/ 81144 h 1090895"/>
                  <a:gd name="connsiteX6" fmla="*/ 1104876 w 1827204"/>
                  <a:gd name="connsiteY6" fmla="*/ 968657 h 1090895"/>
                  <a:gd name="connsiteX7" fmla="*/ 1304655 w 1827204"/>
                  <a:gd name="connsiteY7" fmla="*/ 111406 h 1090895"/>
                  <a:gd name="connsiteX8" fmla="*/ 1490928 w 1827204"/>
                  <a:gd name="connsiteY8" fmla="*/ 856253 h 1090895"/>
                  <a:gd name="connsiteX9" fmla="*/ 1688358 w 1827204"/>
                  <a:gd name="connsiteY9" fmla="*/ 305714 h 1090895"/>
                  <a:gd name="connsiteX10" fmla="*/ 1827204 w 1827204"/>
                  <a:gd name="connsiteY10" fmla="*/ 512605 h 1090895"/>
                  <a:gd name="connsiteX0" fmla="*/ 0 w 1762931"/>
                  <a:gd name="connsiteY0" fmla="*/ 515382 h 1090895"/>
                  <a:gd name="connsiteX1" fmla="*/ 147399 w 1762931"/>
                  <a:gd name="connsiteY1" fmla="*/ 291550 h 1090895"/>
                  <a:gd name="connsiteX2" fmla="*/ 329130 w 1762931"/>
                  <a:gd name="connsiteY2" fmla="*/ 865121 h 1090895"/>
                  <a:gd name="connsiteX3" fmla="*/ 525449 w 1762931"/>
                  <a:gd name="connsiteY3" fmla="*/ 111273 h 1090895"/>
                  <a:gd name="connsiteX4" fmla="*/ 708856 w 1762931"/>
                  <a:gd name="connsiteY4" fmla="*/ 956899 h 1090895"/>
                  <a:gd name="connsiteX5" fmla="*/ 915680 w 1762931"/>
                  <a:gd name="connsiteY5" fmla="*/ 81144 h 1090895"/>
                  <a:gd name="connsiteX6" fmla="*/ 1104876 w 1762931"/>
                  <a:gd name="connsiteY6" fmla="*/ 968657 h 1090895"/>
                  <a:gd name="connsiteX7" fmla="*/ 1304655 w 1762931"/>
                  <a:gd name="connsiteY7" fmla="*/ 111406 h 1090895"/>
                  <a:gd name="connsiteX8" fmla="*/ 1490928 w 1762931"/>
                  <a:gd name="connsiteY8" fmla="*/ 856253 h 1090895"/>
                  <a:gd name="connsiteX9" fmla="*/ 1688358 w 1762931"/>
                  <a:gd name="connsiteY9" fmla="*/ 305714 h 1090895"/>
                  <a:gd name="connsiteX10" fmla="*/ 1746087 w 1762931"/>
                  <a:gd name="connsiteY10" fmla="*/ 512604 h 1090895"/>
                  <a:gd name="connsiteX0" fmla="*/ 0 w 1827204"/>
                  <a:gd name="connsiteY0" fmla="*/ 515382 h 1090895"/>
                  <a:gd name="connsiteX1" fmla="*/ 147399 w 1827204"/>
                  <a:gd name="connsiteY1" fmla="*/ 291550 h 1090895"/>
                  <a:gd name="connsiteX2" fmla="*/ 329130 w 1827204"/>
                  <a:gd name="connsiteY2" fmla="*/ 865121 h 1090895"/>
                  <a:gd name="connsiteX3" fmla="*/ 525449 w 1827204"/>
                  <a:gd name="connsiteY3" fmla="*/ 111273 h 1090895"/>
                  <a:gd name="connsiteX4" fmla="*/ 708856 w 1827204"/>
                  <a:gd name="connsiteY4" fmla="*/ 956899 h 1090895"/>
                  <a:gd name="connsiteX5" fmla="*/ 915680 w 1827204"/>
                  <a:gd name="connsiteY5" fmla="*/ 81144 h 1090895"/>
                  <a:gd name="connsiteX6" fmla="*/ 1104876 w 1827204"/>
                  <a:gd name="connsiteY6" fmla="*/ 968657 h 1090895"/>
                  <a:gd name="connsiteX7" fmla="*/ 1304655 w 1827204"/>
                  <a:gd name="connsiteY7" fmla="*/ 111406 h 1090895"/>
                  <a:gd name="connsiteX8" fmla="*/ 1490928 w 1827204"/>
                  <a:gd name="connsiteY8" fmla="*/ 856253 h 1090895"/>
                  <a:gd name="connsiteX9" fmla="*/ 1688358 w 1827204"/>
                  <a:gd name="connsiteY9" fmla="*/ 305714 h 1090895"/>
                  <a:gd name="connsiteX10" fmla="*/ 1827204 w 1827204"/>
                  <a:gd name="connsiteY10" fmla="*/ 512604 h 1090895"/>
                  <a:gd name="connsiteX0" fmla="*/ 0 w 1827204"/>
                  <a:gd name="connsiteY0" fmla="*/ 515382 h 1090895"/>
                  <a:gd name="connsiteX1" fmla="*/ 147399 w 1827204"/>
                  <a:gd name="connsiteY1" fmla="*/ 291550 h 1090895"/>
                  <a:gd name="connsiteX2" fmla="*/ 329130 w 1827204"/>
                  <a:gd name="connsiteY2" fmla="*/ 865121 h 1090895"/>
                  <a:gd name="connsiteX3" fmla="*/ 525449 w 1827204"/>
                  <a:gd name="connsiteY3" fmla="*/ 111273 h 1090895"/>
                  <a:gd name="connsiteX4" fmla="*/ 708856 w 1827204"/>
                  <a:gd name="connsiteY4" fmla="*/ 956899 h 1090895"/>
                  <a:gd name="connsiteX5" fmla="*/ 915680 w 1827204"/>
                  <a:gd name="connsiteY5" fmla="*/ 81144 h 1090895"/>
                  <a:gd name="connsiteX6" fmla="*/ 1104876 w 1827204"/>
                  <a:gd name="connsiteY6" fmla="*/ 968657 h 1090895"/>
                  <a:gd name="connsiteX7" fmla="*/ 1304655 w 1827204"/>
                  <a:gd name="connsiteY7" fmla="*/ 111406 h 1090895"/>
                  <a:gd name="connsiteX8" fmla="*/ 1490928 w 1827204"/>
                  <a:gd name="connsiteY8" fmla="*/ 856253 h 1090895"/>
                  <a:gd name="connsiteX9" fmla="*/ 1688358 w 1827204"/>
                  <a:gd name="connsiteY9" fmla="*/ 305714 h 1090895"/>
                  <a:gd name="connsiteX10" fmla="*/ 1827204 w 1827204"/>
                  <a:gd name="connsiteY10" fmla="*/ 512604 h 1090895"/>
                  <a:gd name="connsiteX0" fmla="*/ 0 w 1827204"/>
                  <a:gd name="connsiteY0" fmla="*/ 515382 h 1090895"/>
                  <a:gd name="connsiteX1" fmla="*/ 147399 w 1827204"/>
                  <a:gd name="connsiteY1" fmla="*/ 291550 h 1090895"/>
                  <a:gd name="connsiteX2" fmla="*/ 329130 w 1827204"/>
                  <a:gd name="connsiteY2" fmla="*/ 865121 h 1090895"/>
                  <a:gd name="connsiteX3" fmla="*/ 525449 w 1827204"/>
                  <a:gd name="connsiteY3" fmla="*/ 111273 h 1090895"/>
                  <a:gd name="connsiteX4" fmla="*/ 708856 w 1827204"/>
                  <a:gd name="connsiteY4" fmla="*/ 956899 h 1090895"/>
                  <a:gd name="connsiteX5" fmla="*/ 915680 w 1827204"/>
                  <a:gd name="connsiteY5" fmla="*/ 81144 h 1090895"/>
                  <a:gd name="connsiteX6" fmla="*/ 1104876 w 1827204"/>
                  <a:gd name="connsiteY6" fmla="*/ 968657 h 1090895"/>
                  <a:gd name="connsiteX7" fmla="*/ 1304655 w 1827204"/>
                  <a:gd name="connsiteY7" fmla="*/ 111406 h 1090895"/>
                  <a:gd name="connsiteX8" fmla="*/ 1490928 w 1827204"/>
                  <a:gd name="connsiteY8" fmla="*/ 856253 h 1090895"/>
                  <a:gd name="connsiteX9" fmla="*/ 1688358 w 1827204"/>
                  <a:gd name="connsiteY9" fmla="*/ 305714 h 1090895"/>
                  <a:gd name="connsiteX10" fmla="*/ 1827204 w 1827204"/>
                  <a:gd name="connsiteY10" fmla="*/ 512604 h 1090895"/>
                  <a:gd name="connsiteX0" fmla="*/ 0 w 2040298"/>
                  <a:gd name="connsiteY0" fmla="*/ 515382 h 1090895"/>
                  <a:gd name="connsiteX1" fmla="*/ 147399 w 2040298"/>
                  <a:gd name="connsiteY1" fmla="*/ 291550 h 1090895"/>
                  <a:gd name="connsiteX2" fmla="*/ 329130 w 2040298"/>
                  <a:gd name="connsiteY2" fmla="*/ 865121 h 1090895"/>
                  <a:gd name="connsiteX3" fmla="*/ 525449 w 2040298"/>
                  <a:gd name="connsiteY3" fmla="*/ 111273 h 1090895"/>
                  <a:gd name="connsiteX4" fmla="*/ 708856 w 2040298"/>
                  <a:gd name="connsiteY4" fmla="*/ 956899 h 1090895"/>
                  <a:gd name="connsiteX5" fmla="*/ 915680 w 2040298"/>
                  <a:gd name="connsiteY5" fmla="*/ 81144 h 1090895"/>
                  <a:gd name="connsiteX6" fmla="*/ 1104876 w 2040298"/>
                  <a:gd name="connsiteY6" fmla="*/ 968657 h 1090895"/>
                  <a:gd name="connsiteX7" fmla="*/ 1304655 w 2040298"/>
                  <a:gd name="connsiteY7" fmla="*/ 111406 h 1090895"/>
                  <a:gd name="connsiteX8" fmla="*/ 1490928 w 2040298"/>
                  <a:gd name="connsiteY8" fmla="*/ 856253 h 1090895"/>
                  <a:gd name="connsiteX9" fmla="*/ 1688358 w 2040298"/>
                  <a:gd name="connsiteY9" fmla="*/ 305714 h 1090895"/>
                  <a:gd name="connsiteX10" fmla="*/ 2040298 w 2040298"/>
                  <a:gd name="connsiteY10" fmla="*/ 514831 h 1090895"/>
                  <a:gd name="connsiteX0" fmla="*/ 0 w 2040298"/>
                  <a:gd name="connsiteY0" fmla="*/ 515382 h 1090895"/>
                  <a:gd name="connsiteX1" fmla="*/ 147399 w 2040298"/>
                  <a:gd name="connsiteY1" fmla="*/ 291550 h 1090895"/>
                  <a:gd name="connsiteX2" fmla="*/ 329130 w 2040298"/>
                  <a:gd name="connsiteY2" fmla="*/ 865121 h 1090895"/>
                  <a:gd name="connsiteX3" fmla="*/ 525449 w 2040298"/>
                  <a:gd name="connsiteY3" fmla="*/ 111273 h 1090895"/>
                  <a:gd name="connsiteX4" fmla="*/ 708856 w 2040298"/>
                  <a:gd name="connsiteY4" fmla="*/ 956899 h 1090895"/>
                  <a:gd name="connsiteX5" fmla="*/ 915680 w 2040298"/>
                  <a:gd name="connsiteY5" fmla="*/ 81144 h 1090895"/>
                  <a:gd name="connsiteX6" fmla="*/ 1104876 w 2040298"/>
                  <a:gd name="connsiteY6" fmla="*/ 968657 h 1090895"/>
                  <a:gd name="connsiteX7" fmla="*/ 1304655 w 2040298"/>
                  <a:gd name="connsiteY7" fmla="*/ 111406 h 1090895"/>
                  <a:gd name="connsiteX8" fmla="*/ 1490928 w 2040298"/>
                  <a:gd name="connsiteY8" fmla="*/ 856253 h 1090895"/>
                  <a:gd name="connsiteX9" fmla="*/ 1688358 w 2040298"/>
                  <a:gd name="connsiteY9" fmla="*/ 305714 h 1090895"/>
                  <a:gd name="connsiteX10" fmla="*/ 2040298 w 2040298"/>
                  <a:gd name="connsiteY10" fmla="*/ 514831 h 1090895"/>
                  <a:gd name="connsiteX0" fmla="*/ 0 w 2040298"/>
                  <a:gd name="connsiteY0" fmla="*/ 515382 h 1090895"/>
                  <a:gd name="connsiteX1" fmla="*/ 147399 w 2040298"/>
                  <a:gd name="connsiteY1" fmla="*/ 291550 h 1090895"/>
                  <a:gd name="connsiteX2" fmla="*/ 329130 w 2040298"/>
                  <a:gd name="connsiteY2" fmla="*/ 865121 h 1090895"/>
                  <a:gd name="connsiteX3" fmla="*/ 525449 w 2040298"/>
                  <a:gd name="connsiteY3" fmla="*/ 111273 h 1090895"/>
                  <a:gd name="connsiteX4" fmla="*/ 708856 w 2040298"/>
                  <a:gd name="connsiteY4" fmla="*/ 956899 h 1090895"/>
                  <a:gd name="connsiteX5" fmla="*/ 915680 w 2040298"/>
                  <a:gd name="connsiteY5" fmla="*/ 81144 h 1090895"/>
                  <a:gd name="connsiteX6" fmla="*/ 1104876 w 2040298"/>
                  <a:gd name="connsiteY6" fmla="*/ 968657 h 1090895"/>
                  <a:gd name="connsiteX7" fmla="*/ 1304655 w 2040298"/>
                  <a:gd name="connsiteY7" fmla="*/ 111406 h 1090895"/>
                  <a:gd name="connsiteX8" fmla="*/ 1490928 w 2040298"/>
                  <a:gd name="connsiteY8" fmla="*/ 856253 h 1090895"/>
                  <a:gd name="connsiteX9" fmla="*/ 1688358 w 2040298"/>
                  <a:gd name="connsiteY9" fmla="*/ 305714 h 1090895"/>
                  <a:gd name="connsiteX10" fmla="*/ 2040298 w 2040298"/>
                  <a:gd name="connsiteY10" fmla="*/ 514831 h 1090895"/>
                  <a:gd name="connsiteX0" fmla="*/ 0 w 2190717"/>
                  <a:gd name="connsiteY0" fmla="*/ 515382 h 1090895"/>
                  <a:gd name="connsiteX1" fmla="*/ 147399 w 2190717"/>
                  <a:gd name="connsiteY1" fmla="*/ 291550 h 1090895"/>
                  <a:gd name="connsiteX2" fmla="*/ 329130 w 2190717"/>
                  <a:gd name="connsiteY2" fmla="*/ 865121 h 1090895"/>
                  <a:gd name="connsiteX3" fmla="*/ 525449 w 2190717"/>
                  <a:gd name="connsiteY3" fmla="*/ 111273 h 1090895"/>
                  <a:gd name="connsiteX4" fmla="*/ 708856 w 2190717"/>
                  <a:gd name="connsiteY4" fmla="*/ 956899 h 1090895"/>
                  <a:gd name="connsiteX5" fmla="*/ 915680 w 2190717"/>
                  <a:gd name="connsiteY5" fmla="*/ 81144 h 1090895"/>
                  <a:gd name="connsiteX6" fmla="*/ 1104876 w 2190717"/>
                  <a:gd name="connsiteY6" fmla="*/ 968657 h 1090895"/>
                  <a:gd name="connsiteX7" fmla="*/ 1304655 w 2190717"/>
                  <a:gd name="connsiteY7" fmla="*/ 111406 h 1090895"/>
                  <a:gd name="connsiteX8" fmla="*/ 1490928 w 2190717"/>
                  <a:gd name="connsiteY8" fmla="*/ 856253 h 1090895"/>
                  <a:gd name="connsiteX9" fmla="*/ 1688358 w 2190717"/>
                  <a:gd name="connsiteY9" fmla="*/ 305714 h 1090895"/>
                  <a:gd name="connsiteX10" fmla="*/ 2190717 w 2190717"/>
                  <a:gd name="connsiteY10" fmla="*/ 514831 h 1090895"/>
                  <a:gd name="connsiteX0" fmla="*/ 0 w 2190717"/>
                  <a:gd name="connsiteY0" fmla="*/ 515382 h 1090895"/>
                  <a:gd name="connsiteX1" fmla="*/ 147399 w 2190717"/>
                  <a:gd name="connsiteY1" fmla="*/ 291550 h 1090895"/>
                  <a:gd name="connsiteX2" fmla="*/ 329130 w 2190717"/>
                  <a:gd name="connsiteY2" fmla="*/ 865121 h 1090895"/>
                  <a:gd name="connsiteX3" fmla="*/ 525449 w 2190717"/>
                  <a:gd name="connsiteY3" fmla="*/ 111273 h 1090895"/>
                  <a:gd name="connsiteX4" fmla="*/ 708856 w 2190717"/>
                  <a:gd name="connsiteY4" fmla="*/ 956899 h 1090895"/>
                  <a:gd name="connsiteX5" fmla="*/ 915680 w 2190717"/>
                  <a:gd name="connsiteY5" fmla="*/ 81144 h 1090895"/>
                  <a:gd name="connsiteX6" fmla="*/ 1104876 w 2190717"/>
                  <a:gd name="connsiteY6" fmla="*/ 968657 h 1090895"/>
                  <a:gd name="connsiteX7" fmla="*/ 1304655 w 2190717"/>
                  <a:gd name="connsiteY7" fmla="*/ 111406 h 1090895"/>
                  <a:gd name="connsiteX8" fmla="*/ 1490928 w 2190717"/>
                  <a:gd name="connsiteY8" fmla="*/ 856253 h 1090895"/>
                  <a:gd name="connsiteX9" fmla="*/ 1688358 w 2190717"/>
                  <a:gd name="connsiteY9" fmla="*/ 305714 h 1090895"/>
                  <a:gd name="connsiteX10" fmla="*/ 2190717 w 2190717"/>
                  <a:gd name="connsiteY10" fmla="*/ 514831 h 1090895"/>
                  <a:gd name="connsiteX0" fmla="*/ 0 w 1990158"/>
                  <a:gd name="connsiteY0" fmla="*/ 515382 h 1090895"/>
                  <a:gd name="connsiteX1" fmla="*/ 147399 w 1990158"/>
                  <a:gd name="connsiteY1" fmla="*/ 291550 h 1090895"/>
                  <a:gd name="connsiteX2" fmla="*/ 329130 w 1990158"/>
                  <a:gd name="connsiteY2" fmla="*/ 865121 h 1090895"/>
                  <a:gd name="connsiteX3" fmla="*/ 525449 w 1990158"/>
                  <a:gd name="connsiteY3" fmla="*/ 111273 h 1090895"/>
                  <a:gd name="connsiteX4" fmla="*/ 708856 w 1990158"/>
                  <a:gd name="connsiteY4" fmla="*/ 956899 h 1090895"/>
                  <a:gd name="connsiteX5" fmla="*/ 915680 w 1990158"/>
                  <a:gd name="connsiteY5" fmla="*/ 81144 h 1090895"/>
                  <a:gd name="connsiteX6" fmla="*/ 1104876 w 1990158"/>
                  <a:gd name="connsiteY6" fmla="*/ 968657 h 1090895"/>
                  <a:gd name="connsiteX7" fmla="*/ 1304655 w 1990158"/>
                  <a:gd name="connsiteY7" fmla="*/ 111406 h 1090895"/>
                  <a:gd name="connsiteX8" fmla="*/ 1490928 w 1990158"/>
                  <a:gd name="connsiteY8" fmla="*/ 856253 h 1090895"/>
                  <a:gd name="connsiteX9" fmla="*/ 1688358 w 1990158"/>
                  <a:gd name="connsiteY9" fmla="*/ 305714 h 1090895"/>
                  <a:gd name="connsiteX10" fmla="*/ 1990158 w 1990158"/>
                  <a:gd name="connsiteY10" fmla="*/ 514831 h 1090895"/>
                  <a:gd name="connsiteX0" fmla="*/ 0 w 1990158"/>
                  <a:gd name="connsiteY0" fmla="*/ 515382 h 1090895"/>
                  <a:gd name="connsiteX1" fmla="*/ 147399 w 1990158"/>
                  <a:gd name="connsiteY1" fmla="*/ 291550 h 1090895"/>
                  <a:gd name="connsiteX2" fmla="*/ 329130 w 1990158"/>
                  <a:gd name="connsiteY2" fmla="*/ 865121 h 1090895"/>
                  <a:gd name="connsiteX3" fmla="*/ 525449 w 1990158"/>
                  <a:gd name="connsiteY3" fmla="*/ 111273 h 1090895"/>
                  <a:gd name="connsiteX4" fmla="*/ 708856 w 1990158"/>
                  <a:gd name="connsiteY4" fmla="*/ 956899 h 1090895"/>
                  <a:gd name="connsiteX5" fmla="*/ 915680 w 1990158"/>
                  <a:gd name="connsiteY5" fmla="*/ 81144 h 1090895"/>
                  <a:gd name="connsiteX6" fmla="*/ 1104876 w 1990158"/>
                  <a:gd name="connsiteY6" fmla="*/ 968657 h 1090895"/>
                  <a:gd name="connsiteX7" fmla="*/ 1304655 w 1990158"/>
                  <a:gd name="connsiteY7" fmla="*/ 111406 h 1090895"/>
                  <a:gd name="connsiteX8" fmla="*/ 1490928 w 1990158"/>
                  <a:gd name="connsiteY8" fmla="*/ 856253 h 1090895"/>
                  <a:gd name="connsiteX9" fmla="*/ 1688358 w 1990158"/>
                  <a:gd name="connsiteY9" fmla="*/ 305714 h 1090895"/>
                  <a:gd name="connsiteX10" fmla="*/ 1990158 w 1990158"/>
                  <a:gd name="connsiteY10" fmla="*/ 514831 h 1090895"/>
                  <a:gd name="connsiteX0" fmla="*/ 0 w 1990158"/>
                  <a:gd name="connsiteY0" fmla="*/ 515382 h 1090895"/>
                  <a:gd name="connsiteX1" fmla="*/ 147399 w 1990158"/>
                  <a:gd name="connsiteY1" fmla="*/ 291550 h 1090895"/>
                  <a:gd name="connsiteX2" fmla="*/ 329130 w 1990158"/>
                  <a:gd name="connsiteY2" fmla="*/ 865121 h 1090895"/>
                  <a:gd name="connsiteX3" fmla="*/ 525449 w 1990158"/>
                  <a:gd name="connsiteY3" fmla="*/ 111273 h 1090895"/>
                  <a:gd name="connsiteX4" fmla="*/ 708856 w 1990158"/>
                  <a:gd name="connsiteY4" fmla="*/ 956899 h 1090895"/>
                  <a:gd name="connsiteX5" fmla="*/ 915680 w 1990158"/>
                  <a:gd name="connsiteY5" fmla="*/ 81144 h 1090895"/>
                  <a:gd name="connsiteX6" fmla="*/ 1104876 w 1990158"/>
                  <a:gd name="connsiteY6" fmla="*/ 968657 h 1090895"/>
                  <a:gd name="connsiteX7" fmla="*/ 1304655 w 1990158"/>
                  <a:gd name="connsiteY7" fmla="*/ 111406 h 1090895"/>
                  <a:gd name="connsiteX8" fmla="*/ 1490928 w 1990158"/>
                  <a:gd name="connsiteY8" fmla="*/ 856253 h 1090895"/>
                  <a:gd name="connsiteX9" fmla="*/ 1688358 w 1990158"/>
                  <a:gd name="connsiteY9" fmla="*/ 305714 h 1090895"/>
                  <a:gd name="connsiteX10" fmla="*/ 1990158 w 1990158"/>
                  <a:gd name="connsiteY10" fmla="*/ 514831 h 1090895"/>
                  <a:gd name="connsiteX0" fmla="*/ 0 w 1990158"/>
                  <a:gd name="connsiteY0" fmla="*/ 515382 h 1090895"/>
                  <a:gd name="connsiteX1" fmla="*/ 147399 w 1990158"/>
                  <a:gd name="connsiteY1" fmla="*/ 291550 h 1090895"/>
                  <a:gd name="connsiteX2" fmla="*/ 329130 w 1990158"/>
                  <a:gd name="connsiteY2" fmla="*/ 865121 h 1090895"/>
                  <a:gd name="connsiteX3" fmla="*/ 525449 w 1990158"/>
                  <a:gd name="connsiteY3" fmla="*/ 111273 h 1090895"/>
                  <a:gd name="connsiteX4" fmla="*/ 708856 w 1990158"/>
                  <a:gd name="connsiteY4" fmla="*/ 956899 h 1090895"/>
                  <a:gd name="connsiteX5" fmla="*/ 915680 w 1990158"/>
                  <a:gd name="connsiteY5" fmla="*/ 81144 h 1090895"/>
                  <a:gd name="connsiteX6" fmla="*/ 1104876 w 1990158"/>
                  <a:gd name="connsiteY6" fmla="*/ 968657 h 1090895"/>
                  <a:gd name="connsiteX7" fmla="*/ 1304655 w 1990158"/>
                  <a:gd name="connsiteY7" fmla="*/ 111406 h 1090895"/>
                  <a:gd name="connsiteX8" fmla="*/ 1490928 w 1990158"/>
                  <a:gd name="connsiteY8" fmla="*/ 856253 h 1090895"/>
                  <a:gd name="connsiteX9" fmla="*/ 1688358 w 1990158"/>
                  <a:gd name="connsiteY9" fmla="*/ 305714 h 1090895"/>
                  <a:gd name="connsiteX10" fmla="*/ 1990158 w 1990158"/>
                  <a:gd name="connsiteY10" fmla="*/ 514831 h 1090895"/>
                  <a:gd name="connsiteX0" fmla="*/ 0 w 1990158"/>
                  <a:gd name="connsiteY0" fmla="*/ 515382 h 1090895"/>
                  <a:gd name="connsiteX1" fmla="*/ 147399 w 1990158"/>
                  <a:gd name="connsiteY1" fmla="*/ 291550 h 1090895"/>
                  <a:gd name="connsiteX2" fmla="*/ 329130 w 1990158"/>
                  <a:gd name="connsiteY2" fmla="*/ 865121 h 1090895"/>
                  <a:gd name="connsiteX3" fmla="*/ 525449 w 1990158"/>
                  <a:gd name="connsiteY3" fmla="*/ 111273 h 1090895"/>
                  <a:gd name="connsiteX4" fmla="*/ 708856 w 1990158"/>
                  <a:gd name="connsiteY4" fmla="*/ 956899 h 1090895"/>
                  <a:gd name="connsiteX5" fmla="*/ 915680 w 1990158"/>
                  <a:gd name="connsiteY5" fmla="*/ 81144 h 1090895"/>
                  <a:gd name="connsiteX6" fmla="*/ 1104876 w 1990158"/>
                  <a:gd name="connsiteY6" fmla="*/ 968657 h 1090895"/>
                  <a:gd name="connsiteX7" fmla="*/ 1304655 w 1990158"/>
                  <a:gd name="connsiteY7" fmla="*/ 111406 h 1090895"/>
                  <a:gd name="connsiteX8" fmla="*/ 1490928 w 1990158"/>
                  <a:gd name="connsiteY8" fmla="*/ 856253 h 1090895"/>
                  <a:gd name="connsiteX9" fmla="*/ 1688358 w 1990158"/>
                  <a:gd name="connsiteY9" fmla="*/ 305714 h 1090895"/>
                  <a:gd name="connsiteX10" fmla="*/ 1990158 w 1990158"/>
                  <a:gd name="connsiteY10" fmla="*/ 514831 h 1090895"/>
                  <a:gd name="connsiteX0" fmla="*/ 0 w 1990158"/>
                  <a:gd name="connsiteY0" fmla="*/ 515382 h 1090895"/>
                  <a:gd name="connsiteX1" fmla="*/ 147399 w 1990158"/>
                  <a:gd name="connsiteY1" fmla="*/ 291550 h 1090895"/>
                  <a:gd name="connsiteX2" fmla="*/ 329130 w 1990158"/>
                  <a:gd name="connsiteY2" fmla="*/ 865121 h 1090895"/>
                  <a:gd name="connsiteX3" fmla="*/ 525449 w 1990158"/>
                  <a:gd name="connsiteY3" fmla="*/ 111273 h 1090895"/>
                  <a:gd name="connsiteX4" fmla="*/ 708856 w 1990158"/>
                  <a:gd name="connsiteY4" fmla="*/ 956899 h 1090895"/>
                  <a:gd name="connsiteX5" fmla="*/ 915680 w 1990158"/>
                  <a:gd name="connsiteY5" fmla="*/ 81144 h 1090895"/>
                  <a:gd name="connsiteX6" fmla="*/ 1104876 w 1990158"/>
                  <a:gd name="connsiteY6" fmla="*/ 968657 h 1090895"/>
                  <a:gd name="connsiteX7" fmla="*/ 1304655 w 1990158"/>
                  <a:gd name="connsiteY7" fmla="*/ 111406 h 1090895"/>
                  <a:gd name="connsiteX8" fmla="*/ 1490928 w 1990158"/>
                  <a:gd name="connsiteY8" fmla="*/ 856253 h 1090895"/>
                  <a:gd name="connsiteX9" fmla="*/ 1688358 w 1990158"/>
                  <a:gd name="connsiteY9" fmla="*/ 305714 h 1090895"/>
                  <a:gd name="connsiteX10" fmla="*/ 1990158 w 1990158"/>
                  <a:gd name="connsiteY10" fmla="*/ 514831 h 1090895"/>
                  <a:gd name="connsiteX0" fmla="*/ 0 w 1990158"/>
                  <a:gd name="connsiteY0" fmla="*/ 515382 h 1090895"/>
                  <a:gd name="connsiteX1" fmla="*/ 147399 w 1990158"/>
                  <a:gd name="connsiteY1" fmla="*/ 291550 h 1090895"/>
                  <a:gd name="connsiteX2" fmla="*/ 329130 w 1990158"/>
                  <a:gd name="connsiteY2" fmla="*/ 865121 h 1090895"/>
                  <a:gd name="connsiteX3" fmla="*/ 525449 w 1990158"/>
                  <a:gd name="connsiteY3" fmla="*/ 111273 h 1090895"/>
                  <a:gd name="connsiteX4" fmla="*/ 708856 w 1990158"/>
                  <a:gd name="connsiteY4" fmla="*/ 956899 h 1090895"/>
                  <a:gd name="connsiteX5" fmla="*/ 915680 w 1990158"/>
                  <a:gd name="connsiteY5" fmla="*/ 81144 h 1090895"/>
                  <a:gd name="connsiteX6" fmla="*/ 1104876 w 1990158"/>
                  <a:gd name="connsiteY6" fmla="*/ 968657 h 1090895"/>
                  <a:gd name="connsiteX7" fmla="*/ 1304655 w 1990158"/>
                  <a:gd name="connsiteY7" fmla="*/ 111406 h 1090895"/>
                  <a:gd name="connsiteX8" fmla="*/ 1490928 w 1990158"/>
                  <a:gd name="connsiteY8" fmla="*/ 856253 h 1090895"/>
                  <a:gd name="connsiteX9" fmla="*/ 1688358 w 1990158"/>
                  <a:gd name="connsiteY9" fmla="*/ 305714 h 1090895"/>
                  <a:gd name="connsiteX10" fmla="*/ 1866769 w 1990158"/>
                  <a:gd name="connsiteY10" fmla="*/ 525745 h 1090895"/>
                  <a:gd name="connsiteX11" fmla="*/ 1990158 w 1990158"/>
                  <a:gd name="connsiteY11" fmla="*/ 514831 h 1090895"/>
                  <a:gd name="connsiteX0" fmla="*/ 0 w 1990158"/>
                  <a:gd name="connsiteY0" fmla="*/ 515382 h 1090895"/>
                  <a:gd name="connsiteX1" fmla="*/ 147399 w 1990158"/>
                  <a:gd name="connsiteY1" fmla="*/ 291550 h 1090895"/>
                  <a:gd name="connsiteX2" fmla="*/ 329130 w 1990158"/>
                  <a:gd name="connsiteY2" fmla="*/ 865121 h 1090895"/>
                  <a:gd name="connsiteX3" fmla="*/ 525449 w 1990158"/>
                  <a:gd name="connsiteY3" fmla="*/ 111273 h 1090895"/>
                  <a:gd name="connsiteX4" fmla="*/ 708856 w 1990158"/>
                  <a:gd name="connsiteY4" fmla="*/ 956899 h 1090895"/>
                  <a:gd name="connsiteX5" fmla="*/ 915680 w 1990158"/>
                  <a:gd name="connsiteY5" fmla="*/ 81144 h 1090895"/>
                  <a:gd name="connsiteX6" fmla="*/ 1104876 w 1990158"/>
                  <a:gd name="connsiteY6" fmla="*/ 968657 h 1090895"/>
                  <a:gd name="connsiteX7" fmla="*/ 1304655 w 1990158"/>
                  <a:gd name="connsiteY7" fmla="*/ 111406 h 1090895"/>
                  <a:gd name="connsiteX8" fmla="*/ 1490928 w 1990158"/>
                  <a:gd name="connsiteY8" fmla="*/ 856253 h 1090895"/>
                  <a:gd name="connsiteX9" fmla="*/ 1688358 w 1990158"/>
                  <a:gd name="connsiteY9" fmla="*/ 305714 h 1090895"/>
                  <a:gd name="connsiteX10" fmla="*/ 1990158 w 1990158"/>
                  <a:gd name="connsiteY10" fmla="*/ 514831 h 1090895"/>
                  <a:gd name="connsiteX11" fmla="*/ 1990158 w 1990158"/>
                  <a:gd name="connsiteY11" fmla="*/ 514831 h 1090895"/>
                  <a:gd name="connsiteX0" fmla="*/ 0 w 2090438"/>
                  <a:gd name="connsiteY0" fmla="*/ 515382 h 1090895"/>
                  <a:gd name="connsiteX1" fmla="*/ 147399 w 2090438"/>
                  <a:gd name="connsiteY1" fmla="*/ 291550 h 1090895"/>
                  <a:gd name="connsiteX2" fmla="*/ 329130 w 2090438"/>
                  <a:gd name="connsiteY2" fmla="*/ 865121 h 1090895"/>
                  <a:gd name="connsiteX3" fmla="*/ 525449 w 2090438"/>
                  <a:gd name="connsiteY3" fmla="*/ 111273 h 1090895"/>
                  <a:gd name="connsiteX4" fmla="*/ 708856 w 2090438"/>
                  <a:gd name="connsiteY4" fmla="*/ 956899 h 1090895"/>
                  <a:gd name="connsiteX5" fmla="*/ 915680 w 2090438"/>
                  <a:gd name="connsiteY5" fmla="*/ 81144 h 1090895"/>
                  <a:gd name="connsiteX6" fmla="*/ 1104876 w 2090438"/>
                  <a:gd name="connsiteY6" fmla="*/ 968657 h 1090895"/>
                  <a:gd name="connsiteX7" fmla="*/ 1304655 w 2090438"/>
                  <a:gd name="connsiteY7" fmla="*/ 111406 h 1090895"/>
                  <a:gd name="connsiteX8" fmla="*/ 1490928 w 2090438"/>
                  <a:gd name="connsiteY8" fmla="*/ 856253 h 1090895"/>
                  <a:gd name="connsiteX9" fmla="*/ 1688358 w 2090438"/>
                  <a:gd name="connsiteY9" fmla="*/ 305714 h 1090895"/>
                  <a:gd name="connsiteX10" fmla="*/ 1990158 w 2090438"/>
                  <a:gd name="connsiteY10" fmla="*/ 514831 h 1090895"/>
                  <a:gd name="connsiteX11" fmla="*/ 2090438 w 2090438"/>
                  <a:gd name="connsiteY11" fmla="*/ 514831 h 1090895"/>
                  <a:gd name="connsiteX0" fmla="*/ 0 w 2090438"/>
                  <a:gd name="connsiteY0" fmla="*/ 515382 h 1090895"/>
                  <a:gd name="connsiteX1" fmla="*/ 147399 w 2090438"/>
                  <a:gd name="connsiteY1" fmla="*/ 291550 h 1090895"/>
                  <a:gd name="connsiteX2" fmla="*/ 329130 w 2090438"/>
                  <a:gd name="connsiteY2" fmla="*/ 865121 h 1090895"/>
                  <a:gd name="connsiteX3" fmla="*/ 525449 w 2090438"/>
                  <a:gd name="connsiteY3" fmla="*/ 111273 h 1090895"/>
                  <a:gd name="connsiteX4" fmla="*/ 708856 w 2090438"/>
                  <a:gd name="connsiteY4" fmla="*/ 956899 h 1090895"/>
                  <a:gd name="connsiteX5" fmla="*/ 915680 w 2090438"/>
                  <a:gd name="connsiteY5" fmla="*/ 81144 h 1090895"/>
                  <a:gd name="connsiteX6" fmla="*/ 1104876 w 2090438"/>
                  <a:gd name="connsiteY6" fmla="*/ 968657 h 1090895"/>
                  <a:gd name="connsiteX7" fmla="*/ 1304655 w 2090438"/>
                  <a:gd name="connsiteY7" fmla="*/ 111406 h 1090895"/>
                  <a:gd name="connsiteX8" fmla="*/ 1490928 w 2090438"/>
                  <a:gd name="connsiteY8" fmla="*/ 856253 h 1090895"/>
                  <a:gd name="connsiteX9" fmla="*/ 1688358 w 2090438"/>
                  <a:gd name="connsiteY9" fmla="*/ 305714 h 1090895"/>
                  <a:gd name="connsiteX10" fmla="*/ 1889879 w 2090438"/>
                  <a:gd name="connsiteY10" fmla="*/ 514831 h 1090895"/>
                  <a:gd name="connsiteX11" fmla="*/ 2090438 w 2090438"/>
                  <a:gd name="connsiteY11" fmla="*/ 514831 h 1090895"/>
                  <a:gd name="connsiteX0" fmla="*/ 0 w 2090438"/>
                  <a:gd name="connsiteY0" fmla="*/ 515382 h 1090895"/>
                  <a:gd name="connsiteX1" fmla="*/ 147399 w 2090438"/>
                  <a:gd name="connsiteY1" fmla="*/ 291550 h 1090895"/>
                  <a:gd name="connsiteX2" fmla="*/ 329130 w 2090438"/>
                  <a:gd name="connsiteY2" fmla="*/ 865121 h 1090895"/>
                  <a:gd name="connsiteX3" fmla="*/ 525449 w 2090438"/>
                  <a:gd name="connsiteY3" fmla="*/ 111273 h 1090895"/>
                  <a:gd name="connsiteX4" fmla="*/ 708856 w 2090438"/>
                  <a:gd name="connsiteY4" fmla="*/ 956899 h 1090895"/>
                  <a:gd name="connsiteX5" fmla="*/ 915680 w 2090438"/>
                  <a:gd name="connsiteY5" fmla="*/ 81144 h 1090895"/>
                  <a:gd name="connsiteX6" fmla="*/ 1104876 w 2090438"/>
                  <a:gd name="connsiteY6" fmla="*/ 968657 h 1090895"/>
                  <a:gd name="connsiteX7" fmla="*/ 1304655 w 2090438"/>
                  <a:gd name="connsiteY7" fmla="*/ 111406 h 1090895"/>
                  <a:gd name="connsiteX8" fmla="*/ 1490928 w 2090438"/>
                  <a:gd name="connsiteY8" fmla="*/ 856253 h 1090895"/>
                  <a:gd name="connsiteX9" fmla="*/ 1688358 w 2090438"/>
                  <a:gd name="connsiteY9" fmla="*/ 305714 h 1090895"/>
                  <a:gd name="connsiteX10" fmla="*/ 1889879 w 2090438"/>
                  <a:gd name="connsiteY10" fmla="*/ 514831 h 1090895"/>
                  <a:gd name="connsiteX11" fmla="*/ 2090438 w 2090438"/>
                  <a:gd name="connsiteY11" fmla="*/ 514831 h 1090895"/>
                  <a:gd name="connsiteX0" fmla="*/ 0 w 2034789"/>
                  <a:gd name="connsiteY0" fmla="*/ 515382 h 1090895"/>
                  <a:gd name="connsiteX1" fmla="*/ 147399 w 2034789"/>
                  <a:gd name="connsiteY1" fmla="*/ 291550 h 1090895"/>
                  <a:gd name="connsiteX2" fmla="*/ 329130 w 2034789"/>
                  <a:gd name="connsiteY2" fmla="*/ 865121 h 1090895"/>
                  <a:gd name="connsiteX3" fmla="*/ 525449 w 2034789"/>
                  <a:gd name="connsiteY3" fmla="*/ 111273 h 1090895"/>
                  <a:gd name="connsiteX4" fmla="*/ 708856 w 2034789"/>
                  <a:gd name="connsiteY4" fmla="*/ 956899 h 1090895"/>
                  <a:gd name="connsiteX5" fmla="*/ 915680 w 2034789"/>
                  <a:gd name="connsiteY5" fmla="*/ 81144 h 1090895"/>
                  <a:gd name="connsiteX6" fmla="*/ 1104876 w 2034789"/>
                  <a:gd name="connsiteY6" fmla="*/ 968657 h 1090895"/>
                  <a:gd name="connsiteX7" fmla="*/ 1304655 w 2034789"/>
                  <a:gd name="connsiteY7" fmla="*/ 111406 h 1090895"/>
                  <a:gd name="connsiteX8" fmla="*/ 1490928 w 2034789"/>
                  <a:gd name="connsiteY8" fmla="*/ 856253 h 1090895"/>
                  <a:gd name="connsiteX9" fmla="*/ 1688358 w 2034789"/>
                  <a:gd name="connsiteY9" fmla="*/ 305714 h 1090895"/>
                  <a:gd name="connsiteX10" fmla="*/ 1889879 w 2034789"/>
                  <a:gd name="connsiteY10" fmla="*/ 514831 h 1090895"/>
                  <a:gd name="connsiteX11" fmla="*/ 2034789 w 2034789"/>
                  <a:gd name="connsiteY11" fmla="*/ 516220 h 1090895"/>
                  <a:gd name="connsiteX0" fmla="*/ 0 w 2034789"/>
                  <a:gd name="connsiteY0" fmla="*/ 515382 h 1090895"/>
                  <a:gd name="connsiteX1" fmla="*/ 147399 w 2034789"/>
                  <a:gd name="connsiteY1" fmla="*/ 291550 h 1090895"/>
                  <a:gd name="connsiteX2" fmla="*/ 329130 w 2034789"/>
                  <a:gd name="connsiteY2" fmla="*/ 865121 h 1090895"/>
                  <a:gd name="connsiteX3" fmla="*/ 525449 w 2034789"/>
                  <a:gd name="connsiteY3" fmla="*/ 111273 h 1090895"/>
                  <a:gd name="connsiteX4" fmla="*/ 708856 w 2034789"/>
                  <a:gd name="connsiteY4" fmla="*/ 956899 h 1090895"/>
                  <a:gd name="connsiteX5" fmla="*/ 915680 w 2034789"/>
                  <a:gd name="connsiteY5" fmla="*/ 81144 h 1090895"/>
                  <a:gd name="connsiteX6" fmla="*/ 1104876 w 2034789"/>
                  <a:gd name="connsiteY6" fmla="*/ 968657 h 1090895"/>
                  <a:gd name="connsiteX7" fmla="*/ 1304655 w 2034789"/>
                  <a:gd name="connsiteY7" fmla="*/ 111406 h 1090895"/>
                  <a:gd name="connsiteX8" fmla="*/ 1490928 w 2034789"/>
                  <a:gd name="connsiteY8" fmla="*/ 856253 h 1090895"/>
                  <a:gd name="connsiteX9" fmla="*/ 1688358 w 2034789"/>
                  <a:gd name="connsiteY9" fmla="*/ 305714 h 1090895"/>
                  <a:gd name="connsiteX10" fmla="*/ 1889879 w 2034789"/>
                  <a:gd name="connsiteY10" fmla="*/ 514831 h 1090895"/>
                  <a:gd name="connsiteX11" fmla="*/ 2034789 w 2034789"/>
                  <a:gd name="connsiteY11" fmla="*/ 516220 h 1090895"/>
                  <a:gd name="connsiteX0" fmla="*/ 0 w 2034789"/>
                  <a:gd name="connsiteY0" fmla="*/ 515382 h 1090895"/>
                  <a:gd name="connsiteX1" fmla="*/ 147399 w 2034789"/>
                  <a:gd name="connsiteY1" fmla="*/ 291550 h 1090895"/>
                  <a:gd name="connsiteX2" fmla="*/ 329130 w 2034789"/>
                  <a:gd name="connsiteY2" fmla="*/ 865121 h 1090895"/>
                  <a:gd name="connsiteX3" fmla="*/ 525449 w 2034789"/>
                  <a:gd name="connsiteY3" fmla="*/ 111273 h 1090895"/>
                  <a:gd name="connsiteX4" fmla="*/ 708856 w 2034789"/>
                  <a:gd name="connsiteY4" fmla="*/ 956899 h 1090895"/>
                  <a:gd name="connsiteX5" fmla="*/ 915680 w 2034789"/>
                  <a:gd name="connsiteY5" fmla="*/ 81144 h 1090895"/>
                  <a:gd name="connsiteX6" fmla="*/ 1104876 w 2034789"/>
                  <a:gd name="connsiteY6" fmla="*/ 968657 h 1090895"/>
                  <a:gd name="connsiteX7" fmla="*/ 1304655 w 2034789"/>
                  <a:gd name="connsiteY7" fmla="*/ 111406 h 1090895"/>
                  <a:gd name="connsiteX8" fmla="*/ 1490928 w 2034789"/>
                  <a:gd name="connsiteY8" fmla="*/ 856253 h 1090895"/>
                  <a:gd name="connsiteX9" fmla="*/ 1688358 w 2034789"/>
                  <a:gd name="connsiteY9" fmla="*/ 305714 h 1090895"/>
                  <a:gd name="connsiteX10" fmla="*/ 1889879 w 2034789"/>
                  <a:gd name="connsiteY10" fmla="*/ 514831 h 1090895"/>
                  <a:gd name="connsiteX11" fmla="*/ 2034789 w 2034789"/>
                  <a:gd name="connsiteY11" fmla="*/ 516220 h 1090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34789" h="1090895">
                    <a:moveTo>
                      <a:pt x="0" y="515382"/>
                    </a:moveTo>
                    <a:cubicBezTo>
                      <a:pt x="122567" y="512310"/>
                      <a:pt x="57243" y="295524"/>
                      <a:pt x="147399" y="291550"/>
                    </a:cubicBezTo>
                    <a:cubicBezTo>
                      <a:pt x="258975" y="290694"/>
                      <a:pt x="239213" y="862772"/>
                      <a:pt x="329130" y="865121"/>
                    </a:cubicBezTo>
                    <a:cubicBezTo>
                      <a:pt x="418180" y="858057"/>
                      <a:pt x="428609" y="114177"/>
                      <a:pt x="525449" y="111273"/>
                    </a:cubicBezTo>
                    <a:cubicBezTo>
                      <a:pt x="631592" y="109720"/>
                      <a:pt x="605838" y="950658"/>
                      <a:pt x="708856" y="956899"/>
                    </a:cubicBezTo>
                    <a:cubicBezTo>
                      <a:pt x="796474" y="962207"/>
                      <a:pt x="800145" y="78048"/>
                      <a:pt x="915680" y="81144"/>
                    </a:cubicBezTo>
                    <a:cubicBezTo>
                      <a:pt x="1025483" y="84086"/>
                      <a:pt x="1056873" y="891480"/>
                      <a:pt x="1104876" y="968657"/>
                    </a:cubicBezTo>
                    <a:cubicBezTo>
                      <a:pt x="1180907" y="1090895"/>
                      <a:pt x="1236909" y="210592"/>
                      <a:pt x="1304655" y="111406"/>
                    </a:cubicBezTo>
                    <a:cubicBezTo>
                      <a:pt x="1380747" y="0"/>
                      <a:pt x="1443331" y="794080"/>
                      <a:pt x="1490928" y="856253"/>
                    </a:cubicBezTo>
                    <a:cubicBezTo>
                      <a:pt x="1558163" y="944078"/>
                      <a:pt x="1618112" y="367487"/>
                      <a:pt x="1688358" y="305714"/>
                    </a:cubicBezTo>
                    <a:cubicBezTo>
                      <a:pt x="1750998" y="250629"/>
                      <a:pt x="1750971" y="514816"/>
                      <a:pt x="1889879" y="514831"/>
                    </a:cubicBezTo>
                    <a:lnTo>
                      <a:pt x="2034789" y="516220"/>
                    </a:lnTo>
                  </a:path>
                </a:pathLst>
              </a:custGeom>
              <a:ln w="38100">
                <a:solidFill>
                  <a:srgbClr val="FF0000"/>
                </a:solidFill>
                <a:round/>
                <a:tailEnd type="triangle"/>
              </a:ln>
              <a:scene3d>
                <a:camera prst="orthographicFront"/>
                <a:lightRig rig="threePt" dir="t"/>
              </a:scene3d>
              <a:sp3d>
                <a:bevelT w="19050"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" name="Freihandform 30"/>
              <p:cNvSpPr/>
              <p:nvPr/>
            </p:nvSpPr>
            <p:spPr>
              <a:xfrm rot="18067226" flipV="1">
                <a:off x="4989711" y="1508969"/>
                <a:ext cx="1461125" cy="472699"/>
              </a:xfrm>
              <a:custGeom>
                <a:avLst/>
                <a:gdLst>
                  <a:gd name="connsiteX0" fmla="*/ 0 w 1418897"/>
                  <a:gd name="connsiteY0" fmla="*/ 294290 h 799249"/>
                  <a:gd name="connsiteX1" fmla="*/ 94593 w 1418897"/>
                  <a:gd name="connsiteY1" fmla="*/ 178676 h 799249"/>
                  <a:gd name="connsiteX2" fmla="*/ 189186 w 1418897"/>
                  <a:gd name="connsiteY2" fmla="*/ 84083 h 799249"/>
                  <a:gd name="connsiteX3" fmla="*/ 315310 w 1418897"/>
                  <a:gd name="connsiteY3" fmla="*/ 31531 h 799249"/>
                  <a:gd name="connsiteX4" fmla="*/ 388883 w 1418897"/>
                  <a:gd name="connsiteY4" fmla="*/ 10511 h 799249"/>
                  <a:gd name="connsiteX5" fmla="*/ 420414 w 1418897"/>
                  <a:gd name="connsiteY5" fmla="*/ 0 h 799249"/>
                  <a:gd name="connsiteX6" fmla="*/ 1019503 w 1418897"/>
                  <a:gd name="connsiteY6" fmla="*/ 630621 h 799249"/>
                  <a:gd name="connsiteX7" fmla="*/ 1408386 w 1418897"/>
                  <a:gd name="connsiteY7" fmla="*/ 798786 h 799249"/>
                  <a:gd name="connsiteX8" fmla="*/ 1418897 w 1418897"/>
                  <a:gd name="connsiteY8" fmla="*/ 798786 h 799249"/>
                  <a:gd name="connsiteX0" fmla="*/ 86131 w 1505028"/>
                  <a:gd name="connsiteY0" fmla="*/ 294290 h 799249"/>
                  <a:gd name="connsiteX1" fmla="*/ 15765 w 1505028"/>
                  <a:gd name="connsiteY1" fmla="*/ 330955 h 799249"/>
                  <a:gd name="connsiteX2" fmla="*/ 180724 w 1505028"/>
                  <a:gd name="connsiteY2" fmla="*/ 178676 h 799249"/>
                  <a:gd name="connsiteX3" fmla="*/ 275317 w 1505028"/>
                  <a:gd name="connsiteY3" fmla="*/ 84083 h 799249"/>
                  <a:gd name="connsiteX4" fmla="*/ 401441 w 1505028"/>
                  <a:gd name="connsiteY4" fmla="*/ 31531 h 799249"/>
                  <a:gd name="connsiteX5" fmla="*/ 475014 w 1505028"/>
                  <a:gd name="connsiteY5" fmla="*/ 10511 h 799249"/>
                  <a:gd name="connsiteX6" fmla="*/ 506545 w 1505028"/>
                  <a:gd name="connsiteY6" fmla="*/ 0 h 799249"/>
                  <a:gd name="connsiteX7" fmla="*/ 1105634 w 1505028"/>
                  <a:gd name="connsiteY7" fmla="*/ 630621 h 799249"/>
                  <a:gd name="connsiteX8" fmla="*/ 1494517 w 1505028"/>
                  <a:gd name="connsiteY8" fmla="*/ 798786 h 799249"/>
                  <a:gd name="connsiteX9" fmla="*/ 1505028 w 1505028"/>
                  <a:gd name="connsiteY9" fmla="*/ 798786 h 799249"/>
                  <a:gd name="connsiteX0" fmla="*/ 86131 w 1505028"/>
                  <a:gd name="connsiteY0" fmla="*/ 394138 h 899097"/>
                  <a:gd name="connsiteX1" fmla="*/ 15765 w 1505028"/>
                  <a:gd name="connsiteY1" fmla="*/ 430803 h 899097"/>
                  <a:gd name="connsiteX2" fmla="*/ 180724 w 1505028"/>
                  <a:gd name="connsiteY2" fmla="*/ 278524 h 899097"/>
                  <a:gd name="connsiteX3" fmla="*/ 275317 w 1505028"/>
                  <a:gd name="connsiteY3" fmla="*/ 183931 h 899097"/>
                  <a:gd name="connsiteX4" fmla="*/ 401441 w 1505028"/>
                  <a:gd name="connsiteY4" fmla="*/ 131379 h 899097"/>
                  <a:gd name="connsiteX5" fmla="*/ 506545 w 1505028"/>
                  <a:gd name="connsiteY5" fmla="*/ 99848 h 899097"/>
                  <a:gd name="connsiteX6" fmla="*/ 1105634 w 1505028"/>
                  <a:gd name="connsiteY6" fmla="*/ 730469 h 899097"/>
                  <a:gd name="connsiteX7" fmla="*/ 1494517 w 1505028"/>
                  <a:gd name="connsiteY7" fmla="*/ 898634 h 899097"/>
                  <a:gd name="connsiteX8" fmla="*/ 1505028 w 1505028"/>
                  <a:gd name="connsiteY8" fmla="*/ 898634 h 899097"/>
                  <a:gd name="connsiteX0" fmla="*/ 0 w 1489263"/>
                  <a:gd name="connsiteY0" fmla="*/ 430803 h 899097"/>
                  <a:gd name="connsiteX1" fmla="*/ 164959 w 1489263"/>
                  <a:gd name="connsiteY1" fmla="*/ 278524 h 899097"/>
                  <a:gd name="connsiteX2" fmla="*/ 259552 w 1489263"/>
                  <a:gd name="connsiteY2" fmla="*/ 183931 h 899097"/>
                  <a:gd name="connsiteX3" fmla="*/ 385676 w 1489263"/>
                  <a:gd name="connsiteY3" fmla="*/ 131379 h 899097"/>
                  <a:gd name="connsiteX4" fmla="*/ 490780 w 1489263"/>
                  <a:gd name="connsiteY4" fmla="*/ 99848 h 899097"/>
                  <a:gd name="connsiteX5" fmla="*/ 1089869 w 1489263"/>
                  <a:gd name="connsiteY5" fmla="*/ 730469 h 899097"/>
                  <a:gd name="connsiteX6" fmla="*/ 1478752 w 1489263"/>
                  <a:gd name="connsiteY6" fmla="*/ 898634 h 899097"/>
                  <a:gd name="connsiteX7" fmla="*/ 1489263 w 1489263"/>
                  <a:gd name="connsiteY7" fmla="*/ 898634 h 899097"/>
                  <a:gd name="connsiteX0" fmla="*/ 0 w 1489263"/>
                  <a:gd name="connsiteY0" fmla="*/ 430803 h 899097"/>
                  <a:gd name="connsiteX1" fmla="*/ 259552 w 1489263"/>
                  <a:gd name="connsiteY1" fmla="*/ 183931 h 899097"/>
                  <a:gd name="connsiteX2" fmla="*/ 385676 w 1489263"/>
                  <a:gd name="connsiteY2" fmla="*/ 131379 h 899097"/>
                  <a:gd name="connsiteX3" fmla="*/ 490780 w 1489263"/>
                  <a:gd name="connsiteY3" fmla="*/ 99848 h 899097"/>
                  <a:gd name="connsiteX4" fmla="*/ 1089869 w 1489263"/>
                  <a:gd name="connsiteY4" fmla="*/ 730469 h 899097"/>
                  <a:gd name="connsiteX5" fmla="*/ 1478752 w 1489263"/>
                  <a:gd name="connsiteY5" fmla="*/ 898634 h 899097"/>
                  <a:gd name="connsiteX6" fmla="*/ 1489263 w 1489263"/>
                  <a:gd name="connsiteY6" fmla="*/ 898634 h 899097"/>
                  <a:gd name="connsiteX0" fmla="*/ 0 w 1489263"/>
                  <a:gd name="connsiteY0" fmla="*/ 430803 h 899097"/>
                  <a:gd name="connsiteX1" fmla="*/ 385676 w 1489263"/>
                  <a:gd name="connsiteY1" fmla="*/ 131379 h 899097"/>
                  <a:gd name="connsiteX2" fmla="*/ 490780 w 1489263"/>
                  <a:gd name="connsiteY2" fmla="*/ 99848 h 899097"/>
                  <a:gd name="connsiteX3" fmla="*/ 1089869 w 1489263"/>
                  <a:gd name="connsiteY3" fmla="*/ 730469 h 899097"/>
                  <a:gd name="connsiteX4" fmla="*/ 1478752 w 1489263"/>
                  <a:gd name="connsiteY4" fmla="*/ 898634 h 899097"/>
                  <a:gd name="connsiteX5" fmla="*/ 1489263 w 1489263"/>
                  <a:gd name="connsiteY5" fmla="*/ 898634 h 899097"/>
                  <a:gd name="connsiteX0" fmla="*/ 0 w 1489263"/>
                  <a:gd name="connsiteY0" fmla="*/ 299424 h 767718"/>
                  <a:gd name="connsiteX1" fmla="*/ 385676 w 1489263"/>
                  <a:gd name="connsiteY1" fmla="*/ 0 h 767718"/>
                  <a:gd name="connsiteX2" fmla="*/ 1089869 w 1489263"/>
                  <a:gd name="connsiteY2" fmla="*/ 599090 h 767718"/>
                  <a:gd name="connsiteX3" fmla="*/ 1478752 w 1489263"/>
                  <a:gd name="connsiteY3" fmla="*/ 767255 h 767718"/>
                  <a:gd name="connsiteX4" fmla="*/ 1489263 w 1489263"/>
                  <a:gd name="connsiteY4" fmla="*/ 767255 h 767718"/>
                  <a:gd name="connsiteX0" fmla="*/ 0 w 1489263"/>
                  <a:gd name="connsiteY0" fmla="*/ 299424 h 767718"/>
                  <a:gd name="connsiteX1" fmla="*/ 254110 w 1489263"/>
                  <a:gd name="connsiteY1" fmla="*/ 0 h 767718"/>
                  <a:gd name="connsiteX2" fmla="*/ 1089869 w 1489263"/>
                  <a:gd name="connsiteY2" fmla="*/ 599090 h 767718"/>
                  <a:gd name="connsiteX3" fmla="*/ 1478752 w 1489263"/>
                  <a:gd name="connsiteY3" fmla="*/ 767255 h 767718"/>
                  <a:gd name="connsiteX4" fmla="*/ 1489263 w 1489263"/>
                  <a:gd name="connsiteY4" fmla="*/ 767255 h 767718"/>
                  <a:gd name="connsiteX0" fmla="*/ 0 w 1489263"/>
                  <a:gd name="connsiteY0" fmla="*/ 300280 h 768574"/>
                  <a:gd name="connsiteX1" fmla="*/ 254110 w 1489263"/>
                  <a:gd name="connsiteY1" fmla="*/ 856 h 768574"/>
                  <a:gd name="connsiteX2" fmla="*/ 669456 w 1489263"/>
                  <a:gd name="connsiteY2" fmla="*/ 295145 h 768574"/>
                  <a:gd name="connsiteX3" fmla="*/ 1089869 w 1489263"/>
                  <a:gd name="connsiteY3" fmla="*/ 599946 h 768574"/>
                  <a:gd name="connsiteX4" fmla="*/ 1478752 w 1489263"/>
                  <a:gd name="connsiteY4" fmla="*/ 768111 h 768574"/>
                  <a:gd name="connsiteX5" fmla="*/ 1489263 w 1489263"/>
                  <a:gd name="connsiteY5" fmla="*/ 768111 h 768574"/>
                  <a:gd name="connsiteX0" fmla="*/ 0 w 1489263"/>
                  <a:gd name="connsiteY0" fmla="*/ 300280 h 768574"/>
                  <a:gd name="connsiteX1" fmla="*/ 254110 w 1489263"/>
                  <a:gd name="connsiteY1" fmla="*/ 856 h 768574"/>
                  <a:gd name="connsiteX2" fmla="*/ 254110 w 1489263"/>
                  <a:gd name="connsiteY2" fmla="*/ 553642 h 768574"/>
                  <a:gd name="connsiteX3" fmla="*/ 1089869 w 1489263"/>
                  <a:gd name="connsiteY3" fmla="*/ 599946 h 768574"/>
                  <a:gd name="connsiteX4" fmla="*/ 1478752 w 1489263"/>
                  <a:gd name="connsiteY4" fmla="*/ 768111 h 768574"/>
                  <a:gd name="connsiteX5" fmla="*/ 1489263 w 1489263"/>
                  <a:gd name="connsiteY5" fmla="*/ 768111 h 768574"/>
                  <a:gd name="connsiteX0" fmla="*/ 0 w 1489263"/>
                  <a:gd name="connsiteY0" fmla="*/ 300280 h 783924"/>
                  <a:gd name="connsiteX1" fmla="*/ 254110 w 1489263"/>
                  <a:gd name="connsiteY1" fmla="*/ 856 h 783924"/>
                  <a:gd name="connsiteX2" fmla="*/ 522058 w 1489263"/>
                  <a:gd name="connsiteY2" fmla="*/ 684076 h 783924"/>
                  <a:gd name="connsiteX3" fmla="*/ 1089869 w 1489263"/>
                  <a:gd name="connsiteY3" fmla="*/ 599946 h 783924"/>
                  <a:gd name="connsiteX4" fmla="*/ 1478752 w 1489263"/>
                  <a:gd name="connsiteY4" fmla="*/ 768111 h 783924"/>
                  <a:gd name="connsiteX5" fmla="*/ 1489263 w 1489263"/>
                  <a:gd name="connsiteY5" fmla="*/ 768111 h 783924"/>
                  <a:gd name="connsiteX0" fmla="*/ 0 w 1489263"/>
                  <a:gd name="connsiteY0" fmla="*/ 503757 h 972051"/>
                  <a:gd name="connsiteX1" fmla="*/ 254110 w 1489263"/>
                  <a:gd name="connsiteY1" fmla="*/ 204333 h 972051"/>
                  <a:gd name="connsiteX2" fmla="*/ 522058 w 1489263"/>
                  <a:gd name="connsiteY2" fmla="*/ 887553 h 972051"/>
                  <a:gd name="connsiteX3" fmla="*/ 802916 w 1489263"/>
                  <a:gd name="connsiteY3" fmla="*/ 78828 h 972051"/>
                  <a:gd name="connsiteX4" fmla="*/ 1478752 w 1489263"/>
                  <a:gd name="connsiteY4" fmla="*/ 971588 h 972051"/>
                  <a:gd name="connsiteX5" fmla="*/ 1489263 w 1489263"/>
                  <a:gd name="connsiteY5" fmla="*/ 971588 h 972051"/>
                  <a:gd name="connsiteX0" fmla="*/ 0 w 1489263"/>
                  <a:gd name="connsiteY0" fmla="*/ 514436 h 982730"/>
                  <a:gd name="connsiteX1" fmla="*/ 254110 w 1489263"/>
                  <a:gd name="connsiteY1" fmla="*/ 215012 h 982730"/>
                  <a:gd name="connsiteX2" fmla="*/ 522058 w 1489263"/>
                  <a:gd name="connsiteY2" fmla="*/ 898232 h 982730"/>
                  <a:gd name="connsiteX3" fmla="*/ 802916 w 1489263"/>
                  <a:gd name="connsiteY3" fmla="*/ 89507 h 982730"/>
                  <a:gd name="connsiteX4" fmla="*/ 1005623 w 1489263"/>
                  <a:gd name="connsiteY4" fmla="*/ 361187 h 982730"/>
                  <a:gd name="connsiteX5" fmla="*/ 1478752 w 1489263"/>
                  <a:gd name="connsiteY5" fmla="*/ 982267 h 982730"/>
                  <a:gd name="connsiteX6" fmla="*/ 1489263 w 1489263"/>
                  <a:gd name="connsiteY6" fmla="*/ 982267 h 982730"/>
                  <a:gd name="connsiteX0" fmla="*/ 0 w 1489263"/>
                  <a:gd name="connsiteY0" fmla="*/ 514436 h 982730"/>
                  <a:gd name="connsiteX1" fmla="*/ 254110 w 1489263"/>
                  <a:gd name="connsiteY1" fmla="*/ 215012 h 982730"/>
                  <a:gd name="connsiteX2" fmla="*/ 522058 w 1489263"/>
                  <a:gd name="connsiteY2" fmla="*/ 898232 h 982730"/>
                  <a:gd name="connsiteX3" fmla="*/ 802916 w 1489263"/>
                  <a:gd name="connsiteY3" fmla="*/ 89507 h 982730"/>
                  <a:gd name="connsiteX4" fmla="*/ 1005623 w 1489263"/>
                  <a:gd name="connsiteY4" fmla="*/ 361187 h 982730"/>
                  <a:gd name="connsiteX5" fmla="*/ 1215173 w 1489263"/>
                  <a:gd name="connsiteY5" fmla="*/ 637412 h 982730"/>
                  <a:gd name="connsiteX6" fmla="*/ 1478752 w 1489263"/>
                  <a:gd name="connsiteY6" fmla="*/ 982267 h 982730"/>
                  <a:gd name="connsiteX7" fmla="*/ 1489263 w 1489263"/>
                  <a:gd name="connsiteY7" fmla="*/ 982267 h 982730"/>
                  <a:gd name="connsiteX0" fmla="*/ 0 w 1489263"/>
                  <a:gd name="connsiteY0" fmla="*/ 514436 h 982730"/>
                  <a:gd name="connsiteX1" fmla="*/ 254110 w 1489263"/>
                  <a:gd name="connsiteY1" fmla="*/ 215012 h 982730"/>
                  <a:gd name="connsiteX2" fmla="*/ 522058 w 1489263"/>
                  <a:gd name="connsiteY2" fmla="*/ 898232 h 982730"/>
                  <a:gd name="connsiteX3" fmla="*/ 802916 w 1489263"/>
                  <a:gd name="connsiteY3" fmla="*/ 89507 h 982730"/>
                  <a:gd name="connsiteX4" fmla="*/ 1005623 w 1489263"/>
                  <a:gd name="connsiteY4" fmla="*/ 361187 h 982730"/>
                  <a:gd name="connsiteX5" fmla="*/ 1215173 w 1489263"/>
                  <a:gd name="connsiteY5" fmla="*/ 637412 h 982730"/>
                  <a:gd name="connsiteX6" fmla="*/ 1478752 w 1489263"/>
                  <a:gd name="connsiteY6" fmla="*/ 982267 h 982730"/>
                  <a:gd name="connsiteX7" fmla="*/ 1489263 w 1489263"/>
                  <a:gd name="connsiteY7" fmla="*/ 718213 h 982730"/>
                  <a:gd name="connsiteX0" fmla="*/ 0 w 1827204"/>
                  <a:gd name="connsiteY0" fmla="*/ 514436 h 982730"/>
                  <a:gd name="connsiteX1" fmla="*/ 254110 w 1827204"/>
                  <a:gd name="connsiteY1" fmla="*/ 215012 h 982730"/>
                  <a:gd name="connsiteX2" fmla="*/ 522058 w 1827204"/>
                  <a:gd name="connsiteY2" fmla="*/ 898232 h 982730"/>
                  <a:gd name="connsiteX3" fmla="*/ 802916 w 1827204"/>
                  <a:gd name="connsiteY3" fmla="*/ 89507 h 982730"/>
                  <a:gd name="connsiteX4" fmla="*/ 1005623 w 1827204"/>
                  <a:gd name="connsiteY4" fmla="*/ 361187 h 982730"/>
                  <a:gd name="connsiteX5" fmla="*/ 1215173 w 1827204"/>
                  <a:gd name="connsiteY5" fmla="*/ 637412 h 982730"/>
                  <a:gd name="connsiteX6" fmla="*/ 1478752 w 1827204"/>
                  <a:gd name="connsiteY6" fmla="*/ 982267 h 982730"/>
                  <a:gd name="connsiteX7" fmla="*/ 1827204 w 1827204"/>
                  <a:gd name="connsiteY7" fmla="*/ 511659 h 982730"/>
                  <a:gd name="connsiteX0" fmla="*/ 0 w 1827204"/>
                  <a:gd name="connsiteY0" fmla="*/ 514436 h 919150"/>
                  <a:gd name="connsiteX1" fmla="*/ 254110 w 1827204"/>
                  <a:gd name="connsiteY1" fmla="*/ 215012 h 919150"/>
                  <a:gd name="connsiteX2" fmla="*/ 522058 w 1827204"/>
                  <a:gd name="connsiteY2" fmla="*/ 898232 h 919150"/>
                  <a:gd name="connsiteX3" fmla="*/ 802916 w 1827204"/>
                  <a:gd name="connsiteY3" fmla="*/ 89507 h 919150"/>
                  <a:gd name="connsiteX4" fmla="*/ 1005623 w 1827204"/>
                  <a:gd name="connsiteY4" fmla="*/ 361187 h 919150"/>
                  <a:gd name="connsiteX5" fmla="*/ 1215173 w 1827204"/>
                  <a:gd name="connsiteY5" fmla="*/ 637412 h 919150"/>
                  <a:gd name="connsiteX6" fmla="*/ 1560137 w 1827204"/>
                  <a:gd name="connsiteY6" fmla="*/ 841736 h 919150"/>
                  <a:gd name="connsiteX7" fmla="*/ 1827204 w 1827204"/>
                  <a:gd name="connsiteY7" fmla="*/ 511659 h 919150"/>
                  <a:gd name="connsiteX0" fmla="*/ 0 w 1827204"/>
                  <a:gd name="connsiteY0" fmla="*/ 514436 h 919150"/>
                  <a:gd name="connsiteX1" fmla="*/ 254110 w 1827204"/>
                  <a:gd name="connsiteY1" fmla="*/ 215012 h 919150"/>
                  <a:gd name="connsiteX2" fmla="*/ 522058 w 1827204"/>
                  <a:gd name="connsiteY2" fmla="*/ 898232 h 919150"/>
                  <a:gd name="connsiteX3" fmla="*/ 802916 w 1827204"/>
                  <a:gd name="connsiteY3" fmla="*/ 89507 h 919150"/>
                  <a:gd name="connsiteX4" fmla="*/ 1005623 w 1827204"/>
                  <a:gd name="connsiteY4" fmla="*/ 361187 h 919150"/>
                  <a:gd name="connsiteX5" fmla="*/ 1305144 w 1827204"/>
                  <a:gd name="connsiteY5" fmla="*/ 106145 h 919150"/>
                  <a:gd name="connsiteX6" fmla="*/ 1560137 w 1827204"/>
                  <a:gd name="connsiteY6" fmla="*/ 841736 h 919150"/>
                  <a:gd name="connsiteX7" fmla="*/ 1827204 w 1827204"/>
                  <a:gd name="connsiteY7" fmla="*/ 511659 h 919150"/>
                  <a:gd name="connsiteX0" fmla="*/ 0 w 1827204"/>
                  <a:gd name="connsiteY0" fmla="*/ 436930 h 892735"/>
                  <a:gd name="connsiteX1" fmla="*/ 254110 w 1827204"/>
                  <a:gd name="connsiteY1" fmla="*/ 137506 h 892735"/>
                  <a:gd name="connsiteX2" fmla="*/ 522058 w 1827204"/>
                  <a:gd name="connsiteY2" fmla="*/ 820726 h 892735"/>
                  <a:gd name="connsiteX3" fmla="*/ 802916 w 1827204"/>
                  <a:gd name="connsiteY3" fmla="*/ 12001 h 892735"/>
                  <a:gd name="connsiteX4" fmla="*/ 1044115 w 1827204"/>
                  <a:gd name="connsiteY4" fmla="*/ 892735 h 892735"/>
                  <a:gd name="connsiteX5" fmla="*/ 1305144 w 1827204"/>
                  <a:gd name="connsiteY5" fmla="*/ 28639 h 892735"/>
                  <a:gd name="connsiteX6" fmla="*/ 1560137 w 1827204"/>
                  <a:gd name="connsiteY6" fmla="*/ 764230 h 892735"/>
                  <a:gd name="connsiteX7" fmla="*/ 1827204 w 1827204"/>
                  <a:gd name="connsiteY7" fmla="*/ 434153 h 892735"/>
                  <a:gd name="connsiteX0" fmla="*/ 0 w 1827204"/>
                  <a:gd name="connsiteY0" fmla="*/ 436930 h 892735"/>
                  <a:gd name="connsiteX1" fmla="*/ 254110 w 1827204"/>
                  <a:gd name="connsiteY1" fmla="*/ 137506 h 892735"/>
                  <a:gd name="connsiteX2" fmla="*/ 522058 w 1827204"/>
                  <a:gd name="connsiteY2" fmla="*/ 820726 h 892735"/>
                  <a:gd name="connsiteX3" fmla="*/ 802916 w 1827204"/>
                  <a:gd name="connsiteY3" fmla="*/ 12001 h 892735"/>
                  <a:gd name="connsiteX4" fmla="*/ 1044115 w 1827204"/>
                  <a:gd name="connsiteY4" fmla="*/ 892735 h 892735"/>
                  <a:gd name="connsiteX5" fmla="*/ 1305144 w 1827204"/>
                  <a:gd name="connsiteY5" fmla="*/ 28639 h 892735"/>
                  <a:gd name="connsiteX6" fmla="*/ 1560137 w 1827204"/>
                  <a:gd name="connsiteY6" fmla="*/ 764230 h 892735"/>
                  <a:gd name="connsiteX7" fmla="*/ 1827204 w 1827204"/>
                  <a:gd name="connsiteY7" fmla="*/ 434153 h 892735"/>
                  <a:gd name="connsiteX0" fmla="*/ 0 w 1827204"/>
                  <a:gd name="connsiteY0" fmla="*/ 436930 h 892735"/>
                  <a:gd name="connsiteX1" fmla="*/ 254110 w 1827204"/>
                  <a:gd name="connsiteY1" fmla="*/ 137506 h 892735"/>
                  <a:gd name="connsiteX2" fmla="*/ 522058 w 1827204"/>
                  <a:gd name="connsiteY2" fmla="*/ 820726 h 892735"/>
                  <a:gd name="connsiteX3" fmla="*/ 802916 w 1827204"/>
                  <a:gd name="connsiteY3" fmla="*/ 12001 h 892735"/>
                  <a:gd name="connsiteX4" fmla="*/ 1044115 w 1827204"/>
                  <a:gd name="connsiteY4" fmla="*/ 892735 h 892735"/>
                  <a:gd name="connsiteX5" fmla="*/ 1305144 w 1827204"/>
                  <a:gd name="connsiteY5" fmla="*/ 28639 h 892735"/>
                  <a:gd name="connsiteX6" fmla="*/ 1560137 w 1827204"/>
                  <a:gd name="connsiteY6" fmla="*/ 764230 h 892735"/>
                  <a:gd name="connsiteX7" fmla="*/ 1827204 w 1827204"/>
                  <a:gd name="connsiteY7" fmla="*/ 434153 h 892735"/>
                  <a:gd name="connsiteX0" fmla="*/ 0 w 1827204"/>
                  <a:gd name="connsiteY0" fmla="*/ 432379 h 888184"/>
                  <a:gd name="connsiteX1" fmla="*/ 254110 w 1827204"/>
                  <a:gd name="connsiteY1" fmla="*/ 132955 h 888184"/>
                  <a:gd name="connsiteX2" fmla="*/ 524610 w 1827204"/>
                  <a:gd name="connsiteY2" fmla="*/ 843485 h 888184"/>
                  <a:gd name="connsiteX3" fmla="*/ 802916 w 1827204"/>
                  <a:gd name="connsiteY3" fmla="*/ 7450 h 888184"/>
                  <a:gd name="connsiteX4" fmla="*/ 1044115 w 1827204"/>
                  <a:gd name="connsiteY4" fmla="*/ 888184 h 888184"/>
                  <a:gd name="connsiteX5" fmla="*/ 1305144 w 1827204"/>
                  <a:gd name="connsiteY5" fmla="*/ 24088 h 888184"/>
                  <a:gd name="connsiteX6" fmla="*/ 1560137 w 1827204"/>
                  <a:gd name="connsiteY6" fmla="*/ 759679 h 888184"/>
                  <a:gd name="connsiteX7" fmla="*/ 1827204 w 1827204"/>
                  <a:gd name="connsiteY7" fmla="*/ 429602 h 888184"/>
                  <a:gd name="connsiteX0" fmla="*/ 0 w 1827204"/>
                  <a:gd name="connsiteY0" fmla="*/ 432379 h 888184"/>
                  <a:gd name="connsiteX1" fmla="*/ 254110 w 1827204"/>
                  <a:gd name="connsiteY1" fmla="*/ 132955 h 888184"/>
                  <a:gd name="connsiteX2" fmla="*/ 524610 w 1827204"/>
                  <a:gd name="connsiteY2" fmla="*/ 843485 h 888184"/>
                  <a:gd name="connsiteX3" fmla="*/ 802916 w 1827204"/>
                  <a:gd name="connsiteY3" fmla="*/ 7450 h 888184"/>
                  <a:gd name="connsiteX4" fmla="*/ 1044115 w 1827204"/>
                  <a:gd name="connsiteY4" fmla="*/ 888184 h 888184"/>
                  <a:gd name="connsiteX5" fmla="*/ 1305144 w 1827204"/>
                  <a:gd name="connsiteY5" fmla="*/ 24088 h 888184"/>
                  <a:gd name="connsiteX6" fmla="*/ 1560137 w 1827204"/>
                  <a:gd name="connsiteY6" fmla="*/ 759679 h 888184"/>
                  <a:gd name="connsiteX7" fmla="*/ 1827204 w 1827204"/>
                  <a:gd name="connsiteY7" fmla="*/ 429602 h 888184"/>
                  <a:gd name="connsiteX0" fmla="*/ 0 w 1827204"/>
                  <a:gd name="connsiteY0" fmla="*/ 432379 h 888184"/>
                  <a:gd name="connsiteX1" fmla="*/ 254110 w 1827204"/>
                  <a:gd name="connsiteY1" fmla="*/ 132955 h 888184"/>
                  <a:gd name="connsiteX2" fmla="*/ 524610 w 1827204"/>
                  <a:gd name="connsiteY2" fmla="*/ 843485 h 888184"/>
                  <a:gd name="connsiteX3" fmla="*/ 802916 w 1827204"/>
                  <a:gd name="connsiteY3" fmla="*/ 7450 h 888184"/>
                  <a:gd name="connsiteX4" fmla="*/ 1044115 w 1827204"/>
                  <a:gd name="connsiteY4" fmla="*/ 888184 h 888184"/>
                  <a:gd name="connsiteX5" fmla="*/ 1305144 w 1827204"/>
                  <a:gd name="connsiteY5" fmla="*/ 24088 h 888184"/>
                  <a:gd name="connsiteX6" fmla="*/ 1560137 w 1827204"/>
                  <a:gd name="connsiteY6" fmla="*/ 759679 h 888184"/>
                  <a:gd name="connsiteX7" fmla="*/ 1827204 w 1827204"/>
                  <a:gd name="connsiteY7" fmla="*/ 429602 h 888184"/>
                  <a:gd name="connsiteX0" fmla="*/ 0 w 1827204"/>
                  <a:gd name="connsiteY0" fmla="*/ 432379 h 888184"/>
                  <a:gd name="connsiteX1" fmla="*/ 254110 w 1827204"/>
                  <a:gd name="connsiteY1" fmla="*/ 132955 h 888184"/>
                  <a:gd name="connsiteX2" fmla="*/ 524610 w 1827204"/>
                  <a:gd name="connsiteY2" fmla="*/ 843485 h 888184"/>
                  <a:gd name="connsiteX3" fmla="*/ 802916 w 1827204"/>
                  <a:gd name="connsiteY3" fmla="*/ 7450 h 888184"/>
                  <a:gd name="connsiteX4" fmla="*/ 1044115 w 1827204"/>
                  <a:gd name="connsiteY4" fmla="*/ 888184 h 888184"/>
                  <a:gd name="connsiteX5" fmla="*/ 1305144 w 1827204"/>
                  <a:gd name="connsiteY5" fmla="*/ 24088 h 888184"/>
                  <a:gd name="connsiteX6" fmla="*/ 1560137 w 1827204"/>
                  <a:gd name="connsiteY6" fmla="*/ 759679 h 888184"/>
                  <a:gd name="connsiteX7" fmla="*/ 1827204 w 1827204"/>
                  <a:gd name="connsiteY7" fmla="*/ 429602 h 888184"/>
                  <a:gd name="connsiteX0" fmla="*/ 0 w 1827204"/>
                  <a:gd name="connsiteY0" fmla="*/ 432379 h 888184"/>
                  <a:gd name="connsiteX1" fmla="*/ 254110 w 1827204"/>
                  <a:gd name="connsiteY1" fmla="*/ 132955 h 888184"/>
                  <a:gd name="connsiteX2" fmla="*/ 524610 w 1827204"/>
                  <a:gd name="connsiteY2" fmla="*/ 843485 h 888184"/>
                  <a:gd name="connsiteX3" fmla="*/ 802916 w 1827204"/>
                  <a:gd name="connsiteY3" fmla="*/ 7450 h 888184"/>
                  <a:gd name="connsiteX4" fmla="*/ 1044115 w 1827204"/>
                  <a:gd name="connsiteY4" fmla="*/ 888184 h 888184"/>
                  <a:gd name="connsiteX5" fmla="*/ 1305144 w 1827204"/>
                  <a:gd name="connsiteY5" fmla="*/ 24088 h 888184"/>
                  <a:gd name="connsiteX6" fmla="*/ 1560137 w 1827204"/>
                  <a:gd name="connsiteY6" fmla="*/ 759679 h 888184"/>
                  <a:gd name="connsiteX7" fmla="*/ 1827204 w 1827204"/>
                  <a:gd name="connsiteY7" fmla="*/ 429602 h 888184"/>
                  <a:gd name="connsiteX0" fmla="*/ 0 w 1827204"/>
                  <a:gd name="connsiteY0" fmla="*/ 432379 h 888184"/>
                  <a:gd name="connsiteX1" fmla="*/ 254110 w 1827204"/>
                  <a:gd name="connsiteY1" fmla="*/ 132955 h 888184"/>
                  <a:gd name="connsiteX2" fmla="*/ 524610 w 1827204"/>
                  <a:gd name="connsiteY2" fmla="*/ 843485 h 888184"/>
                  <a:gd name="connsiteX3" fmla="*/ 802916 w 1827204"/>
                  <a:gd name="connsiteY3" fmla="*/ 7450 h 888184"/>
                  <a:gd name="connsiteX4" fmla="*/ 1044115 w 1827204"/>
                  <a:gd name="connsiteY4" fmla="*/ 888184 h 888184"/>
                  <a:gd name="connsiteX5" fmla="*/ 1305144 w 1827204"/>
                  <a:gd name="connsiteY5" fmla="*/ 24088 h 888184"/>
                  <a:gd name="connsiteX6" fmla="*/ 1560137 w 1827204"/>
                  <a:gd name="connsiteY6" fmla="*/ 759679 h 888184"/>
                  <a:gd name="connsiteX7" fmla="*/ 1827204 w 1827204"/>
                  <a:gd name="connsiteY7" fmla="*/ 429602 h 888184"/>
                  <a:gd name="connsiteX0" fmla="*/ 0 w 1827204"/>
                  <a:gd name="connsiteY0" fmla="*/ 439829 h 895634"/>
                  <a:gd name="connsiteX1" fmla="*/ 254110 w 1827204"/>
                  <a:gd name="connsiteY1" fmla="*/ 140405 h 895634"/>
                  <a:gd name="connsiteX2" fmla="*/ 524610 w 1827204"/>
                  <a:gd name="connsiteY2" fmla="*/ 850935 h 895634"/>
                  <a:gd name="connsiteX3" fmla="*/ 783086 w 1827204"/>
                  <a:gd name="connsiteY3" fmla="*/ 7450 h 895634"/>
                  <a:gd name="connsiteX4" fmla="*/ 1044115 w 1827204"/>
                  <a:gd name="connsiteY4" fmla="*/ 895634 h 895634"/>
                  <a:gd name="connsiteX5" fmla="*/ 1305144 w 1827204"/>
                  <a:gd name="connsiteY5" fmla="*/ 31538 h 895634"/>
                  <a:gd name="connsiteX6" fmla="*/ 1560137 w 1827204"/>
                  <a:gd name="connsiteY6" fmla="*/ 767129 h 895634"/>
                  <a:gd name="connsiteX7" fmla="*/ 1827204 w 1827204"/>
                  <a:gd name="connsiteY7" fmla="*/ 437052 h 895634"/>
                  <a:gd name="connsiteX0" fmla="*/ 0 w 1827204"/>
                  <a:gd name="connsiteY0" fmla="*/ 432379 h 888184"/>
                  <a:gd name="connsiteX1" fmla="*/ 254110 w 1827204"/>
                  <a:gd name="connsiteY1" fmla="*/ 132955 h 888184"/>
                  <a:gd name="connsiteX2" fmla="*/ 524610 w 1827204"/>
                  <a:gd name="connsiteY2" fmla="*/ 843485 h 888184"/>
                  <a:gd name="connsiteX3" fmla="*/ 783086 w 1827204"/>
                  <a:gd name="connsiteY3" fmla="*/ 0 h 888184"/>
                  <a:gd name="connsiteX4" fmla="*/ 1044115 w 1827204"/>
                  <a:gd name="connsiteY4" fmla="*/ 888184 h 888184"/>
                  <a:gd name="connsiteX5" fmla="*/ 1305144 w 1827204"/>
                  <a:gd name="connsiteY5" fmla="*/ 24088 h 888184"/>
                  <a:gd name="connsiteX6" fmla="*/ 1560137 w 1827204"/>
                  <a:gd name="connsiteY6" fmla="*/ 759679 h 888184"/>
                  <a:gd name="connsiteX7" fmla="*/ 1827204 w 1827204"/>
                  <a:gd name="connsiteY7" fmla="*/ 429602 h 888184"/>
                  <a:gd name="connsiteX0" fmla="*/ 0 w 1827204"/>
                  <a:gd name="connsiteY0" fmla="*/ 433932 h 889737"/>
                  <a:gd name="connsiteX1" fmla="*/ 254110 w 1827204"/>
                  <a:gd name="connsiteY1" fmla="*/ 134508 h 889737"/>
                  <a:gd name="connsiteX2" fmla="*/ 524610 w 1827204"/>
                  <a:gd name="connsiteY2" fmla="*/ 845038 h 889737"/>
                  <a:gd name="connsiteX3" fmla="*/ 783086 w 1827204"/>
                  <a:gd name="connsiteY3" fmla="*/ 1553 h 889737"/>
                  <a:gd name="connsiteX4" fmla="*/ 1044115 w 1827204"/>
                  <a:gd name="connsiteY4" fmla="*/ 889737 h 889737"/>
                  <a:gd name="connsiteX5" fmla="*/ 1305144 w 1827204"/>
                  <a:gd name="connsiteY5" fmla="*/ 25641 h 889737"/>
                  <a:gd name="connsiteX6" fmla="*/ 1560137 w 1827204"/>
                  <a:gd name="connsiteY6" fmla="*/ 761232 h 889737"/>
                  <a:gd name="connsiteX7" fmla="*/ 1827204 w 1827204"/>
                  <a:gd name="connsiteY7" fmla="*/ 431155 h 889737"/>
                  <a:gd name="connsiteX0" fmla="*/ 0 w 1827204"/>
                  <a:gd name="connsiteY0" fmla="*/ 433932 h 892405"/>
                  <a:gd name="connsiteX1" fmla="*/ 254110 w 1827204"/>
                  <a:gd name="connsiteY1" fmla="*/ 134508 h 892405"/>
                  <a:gd name="connsiteX2" fmla="*/ 524610 w 1827204"/>
                  <a:gd name="connsiteY2" fmla="*/ 845038 h 892405"/>
                  <a:gd name="connsiteX3" fmla="*/ 783086 w 1827204"/>
                  <a:gd name="connsiteY3" fmla="*/ 1553 h 892405"/>
                  <a:gd name="connsiteX4" fmla="*/ 1044115 w 1827204"/>
                  <a:gd name="connsiteY4" fmla="*/ 889737 h 892405"/>
                  <a:gd name="connsiteX5" fmla="*/ 1305144 w 1827204"/>
                  <a:gd name="connsiteY5" fmla="*/ 25641 h 892405"/>
                  <a:gd name="connsiteX6" fmla="*/ 1560137 w 1827204"/>
                  <a:gd name="connsiteY6" fmla="*/ 761232 h 892405"/>
                  <a:gd name="connsiteX7" fmla="*/ 1827204 w 1827204"/>
                  <a:gd name="connsiteY7" fmla="*/ 431155 h 892405"/>
                  <a:gd name="connsiteX0" fmla="*/ 0 w 1827204"/>
                  <a:gd name="connsiteY0" fmla="*/ 433932 h 895045"/>
                  <a:gd name="connsiteX1" fmla="*/ 254110 w 1827204"/>
                  <a:gd name="connsiteY1" fmla="*/ 134508 h 895045"/>
                  <a:gd name="connsiteX2" fmla="*/ 524610 w 1827204"/>
                  <a:gd name="connsiteY2" fmla="*/ 845038 h 895045"/>
                  <a:gd name="connsiteX3" fmla="*/ 783086 w 1827204"/>
                  <a:gd name="connsiteY3" fmla="*/ 1553 h 895045"/>
                  <a:gd name="connsiteX4" fmla="*/ 1044115 w 1827204"/>
                  <a:gd name="connsiteY4" fmla="*/ 889737 h 895045"/>
                  <a:gd name="connsiteX5" fmla="*/ 1305144 w 1827204"/>
                  <a:gd name="connsiteY5" fmla="*/ 25641 h 895045"/>
                  <a:gd name="connsiteX6" fmla="*/ 1560137 w 1827204"/>
                  <a:gd name="connsiteY6" fmla="*/ 761232 h 895045"/>
                  <a:gd name="connsiteX7" fmla="*/ 1827204 w 1827204"/>
                  <a:gd name="connsiteY7" fmla="*/ 431155 h 895045"/>
                  <a:gd name="connsiteX0" fmla="*/ 0 w 1827204"/>
                  <a:gd name="connsiteY0" fmla="*/ 433932 h 895045"/>
                  <a:gd name="connsiteX1" fmla="*/ 254110 w 1827204"/>
                  <a:gd name="connsiteY1" fmla="*/ 134508 h 895045"/>
                  <a:gd name="connsiteX2" fmla="*/ 524610 w 1827204"/>
                  <a:gd name="connsiteY2" fmla="*/ 845038 h 895045"/>
                  <a:gd name="connsiteX3" fmla="*/ 783086 w 1827204"/>
                  <a:gd name="connsiteY3" fmla="*/ 1553 h 895045"/>
                  <a:gd name="connsiteX4" fmla="*/ 1044115 w 1827204"/>
                  <a:gd name="connsiteY4" fmla="*/ 889737 h 895045"/>
                  <a:gd name="connsiteX5" fmla="*/ 1305144 w 1827204"/>
                  <a:gd name="connsiteY5" fmla="*/ 25641 h 895045"/>
                  <a:gd name="connsiteX6" fmla="*/ 1560137 w 1827204"/>
                  <a:gd name="connsiteY6" fmla="*/ 761232 h 895045"/>
                  <a:gd name="connsiteX7" fmla="*/ 1827204 w 1827204"/>
                  <a:gd name="connsiteY7" fmla="*/ 431155 h 895045"/>
                  <a:gd name="connsiteX0" fmla="*/ 0 w 1827204"/>
                  <a:gd name="connsiteY0" fmla="*/ 433932 h 895045"/>
                  <a:gd name="connsiteX1" fmla="*/ 254110 w 1827204"/>
                  <a:gd name="connsiteY1" fmla="*/ 134508 h 895045"/>
                  <a:gd name="connsiteX2" fmla="*/ 524610 w 1827204"/>
                  <a:gd name="connsiteY2" fmla="*/ 845038 h 895045"/>
                  <a:gd name="connsiteX3" fmla="*/ 783086 w 1827204"/>
                  <a:gd name="connsiteY3" fmla="*/ 1553 h 895045"/>
                  <a:gd name="connsiteX4" fmla="*/ 1044115 w 1827204"/>
                  <a:gd name="connsiteY4" fmla="*/ 889737 h 895045"/>
                  <a:gd name="connsiteX5" fmla="*/ 1305144 w 1827204"/>
                  <a:gd name="connsiteY5" fmla="*/ 25641 h 895045"/>
                  <a:gd name="connsiteX6" fmla="*/ 1560137 w 1827204"/>
                  <a:gd name="connsiteY6" fmla="*/ 761232 h 895045"/>
                  <a:gd name="connsiteX7" fmla="*/ 1827204 w 1827204"/>
                  <a:gd name="connsiteY7" fmla="*/ 431155 h 895045"/>
                  <a:gd name="connsiteX0" fmla="*/ 0 w 1827204"/>
                  <a:gd name="connsiteY0" fmla="*/ 433932 h 895045"/>
                  <a:gd name="connsiteX1" fmla="*/ 254110 w 1827204"/>
                  <a:gd name="connsiteY1" fmla="*/ 134508 h 895045"/>
                  <a:gd name="connsiteX2" fmla="*/ 524610 w 1827204"/>
                  <a:gd name="connsiteY2" fmla="*/ 845038 h 895045"/>
                  <a:gd name="connsiteX3" fmla="*/ 783086 w 1827204"/>
                  <a:gd name="connsiteY3" fmla="*/ 1553 h 895045"/>
                  <a:gd name="connsiteX4" fmla="*/ 1044115 w 1827204"/>
                  <a:gd name="connsiteY4" fmla="*/ 889737 h 895045"/>
                  <a:gd name="connsiteX5" fmla="*/ 1305144 w 1827204"/>
                  <a:gd name="connsiteY5" fmla="*/ 25641 h 895045"/>
                  <a:gd name="connsiteX6" fmla="*/ 1560137 w 1827204"/>
                  <a:gd name="connsiteY6" fmla="*/ 761232 h 895045"/>
                  <a:gd name="connsiteX7" fmla="*/ 1827204 w 1827204"/>
                  <a:gd name="connsiteY7" fmla="*/ 431155 h 895045"/>
                  <a:gd name="connsiteX0" fmla="*/ 0 w 1827204"/>
                  <a:gd name="connsiteY0" fmla="*/ 433932 h 895045"/>
                  <a:gd name="connsiteX1" fmla="*/ 254110 w 1827204"/>
                  <a:gd name="connsiteY1" fmla="*/ 134508 h 895045"/>
                  <a:gd name="connsiteX2" fmla="*/ 524610 w 1827204"/>
                  <a:gd name="connsiteY2" fmla="*/ 845038 h 895045"/>
                  <a:gd name="connsiteX3" fmla="*/ 783086 w 1827204"/>
                  <a:gd name="connsiteY3" fmla="*/ 1553 h 895045"/>
                  <a:gd name="connsiteX4" fmla="*/ 1044115 w 1827204"/>
                  <a:gd name="connsiteY4" fmla="*/ 889737 h 895045"/>
                  <a:gd name="connsiteX5" fmla="*/ 1305144 w 1827204"/>
                  <a:gd name="connsiteY5" fmla="*/ 25641 h 895045"/>
                  <a:gd name="connsiteX6" fmla="*/ 1566173 w 1827204"/>
                  <a:gd name="connsiteY6" fmla="*/ 745721 h 895045"/>
                  <a:gd name="connsiteX7" fmla="*/ 1827204 w 1827204"/>
                  <a:gd name="connsiteY7" fmla="*/ 431155 h 895045"/>
                  <a:gd name="connsiteX0" fmla="*/ 0 w 1827204"/>
                  <a:gd name="connsiteY0" fmla="*/ 433932 h 895045"/>
                  <a:gd name="connsiteX1" fmla="*/ 254110 w 1827204"/>
                  <a:gd name="connsiteY1" fmla="*/ 134508 h 895045"/>
                  <a:gd name="connsiteX2" fmla="*/ 524610 w 1827204"/>
                  <a:gd name="connsiteY2" fmla="*/ 845038 h 895045"/>
                  <a:gd name="connsiteX3" fmla="*/ 783086 w 1827204"/>
                  <a:gd name="connsiteY3" fmla="*/ 1553 h 895045"/>
                  <a:gd name="connsiteX4" fmla="*/ 1044115 w 1827204"/>
                  <a:gd name="connsiteY4" fmla="*/ 889737 h 895045"/>
                  <a:gd name="connsiteX5" fmla="*/ 1305144 w 1827204"/>
                  <a:gd name="connsiteY5" fmla="*/ 25641 h 895045"/>
                  <a:gd name="connsiteX6" fmla="*/ 1566173 w 1827204"/>
                  <a:gd name="connsiteY6" fmla="*/ 745721 h 895045"/>
                  <a:gd name="connsiteX7" fmla="*/ 1827204 w 1827204"/>
                  <a:gd name="connsiteY7" fmla="*/ 431155 h 895045"/>
                  <a:gd name="connsiteX0" fmla="*/ 0 w 1827204"/>
                  <a:gd name="connsiteY0" fmla="*/ 433932 h 895045"/>
                  <a:gd name="connsiteX1" fmla="*/ 254110 w 1827204"/>
                  <a:gd name="connsiteY1" fmla="*/ 134508 h 895045"/>
                  <a:gd name="connsiteX2" fmla="*/ 524610 w 1827204"/>
                  <a:gd name="connsiteY2" fmla="*/ 845038 h 895045"/>
                  <a:gd name="connsiteX3" fmla="*/ 783086 w 1827204"/>
                  <a:gd name="connsiteY3" fmla="*/ 1553 h 895045"/>
                  <a:gd name="connsiteX4" fmla="*/ 1044115 w 1827204"/>
                  <a:gd name="connsiteY4" fmla="*/ 889737 h 895045"/>
                  <a:gd name="connsiteX5" fmla="*/ 1305144 w 1827204"/>
                  <a:gd name="connsiteY5" fmla="*/ 25641 h 895045"/>
                  <a:gd name="connsiteX6" fmla="*/ 1503166 w 1827204"/>
                  <a:gd name="connsiteY6" fmla="*/ 745721 h 895045"/>
                  <a:gd name="connsiteX7" fmla="*/ 1827204 w 1827204"/>
                  <a:gd name="connsiteY7" fmla="*/ 431155 h 895045"/>
                  <a:gd name="connsiteX0" fmla="*/ 0 w 1827204"/>
                  <a:gd name="connsiteY0" fmla="*/ 433932 h 895045"/>
                  <a:gd name="connsiteX1" fmla="*/ 254110 w 1827204"/>
                  <a:gd name="connsiteY1" fmla="*/ 134508 h 895045"/>
                  <a:gd name="connsiteX2" fmla="*/ 524610 w 1827204"/>
                  <a:gd name="connsiteY2" fmla="*/ 845038 h 895045"/>
                  <a:gd name="connsiteX3" fmla="*/ 783086 w 1827204"/>
                  <a:gd name="connsiteY3" fmla="*/ 1553 h 895045"/>
                  <a:gd name="connsiteX4" fmla="*/ 1044115 w 1827204"/>
                  <a:gd name="connsiteY4" fmla="*/ 889737 h 895045"/>
                  <a:gd name="connsiteX5" fmla="*/ 1305144 w 1827204"/>
                  <a:gd name="connsiteY5" fmla="*/ 25641 h 895045"/>
                  <a:gd name="connsiteX6" fmla="*/ 1503166 w 1827204"/>
                  <a:gd name="connsiteY6" fmla="*/ 745721 h 895045"/>
                  <a:gd name="connsiteX7" fmla="*/ 1600934 w 1827204"/>
                  <a:gd name="connsiteY7" fmla="*/ 647395 h 895045"/>
                  <a:gd name="connsiteX8" fmla="*/ 1827204 w 1827204"/>
                  <a:gd name="connsiteY8" fmla="*/ 431155 h 895045"/>
                  <a:gd name="connsiteX0" fmla="*/ 0 w 1827204"/>
                  <a:gd name="connsiteY0" fmla="*/ 433932 h 895045"/>
                  <a:gd name="connsiteX1" fmla="*/ 254110 w 1827204"/>
                  <a:gd name="connsiteY1" fmla="*/ 134508 h 895045"/>
                  <a:gd name="connsiteX2" fmla="*/ 524610 w 1827204"/>
                  <a:gd name="connsiteY2" fmla="*/ 845038 h 895045"/>
                  <a:gd name="connsiteX3" fmla="*/ 783086 w 1827204"/>
                  <a:gd name="connsiteY3" fmla="*/ 1553 h 895045"/>
                  <a:gd name="connsiteX4" fmla="*/ 1044115 w 1827204"/>
                  <a:gd name="connsiteY4" fmla="*/ 889737 h 895045"/>
                  <a:gd name="connsiteX5" fmla="*/ 1305144 w 1827204"/>
                  <a:gd name="connsiteY5" fmla="*/ 25641 h 895045"/>
                  <a:gd name="connsiteX6" fmla="*/ 1503166 w 1827204"/>
                  <a:gd name="connsiteY6" fmla="*/ 745721 h 895045"/>
                  <a:gd name="connsiteX7" fmla="*/ 1600934 w 1827204"/>
                  <a:gd name="connsiteY7" fmla="*/ 647395 h 895045"/>
                  <a:gd name="connsiteX8" fmla="*/ 1827204 w 1827204"/>
                  <a:gd name="connsiteY8" fmla="*/ 431155 h 895045"/>
                  <a:gd name="connsiteX0" fmla="*/ 0 w 1827204"/>
                  <a:gd name="connsiteY0" fmla="*/ 433932 h 895045"/>
                  <a:gd name="connsiteX1" fmla="*/ 254110 w 1827204"/>
                  <a:gd name="connsiteY1" fmla="*/ 134508 h 895045"/>
                  <a:gd name="connsiteX2" fmla="*/ 524610 w 1827204"/>
                  <a:gd name="connsiteY2" fmla="*/ 845038 h 895045"/>
                  <a:gd name="connsiteX3" fmla="*/ 783086 w 1827204"/>
                  <a:gd name="connsiteY3" fmla="*/ 1553 h 895045"/>
                  <a:gd name="connsiteX4" fmla="*/ 1044115 w 1827204"/>
                  <a:gd name="connsiteY4" fmla="*/ 889737 h 895045"/>
                  <a:gd name="connsiteX5" fmla="*/ 1305144 w 1827204"/>
                  <a:gd name="connsiteY5" fmla="*/ 25641 h 895045"/>
                  <a:gd name="connsiteX6" fmla="*/ 1503166 w 1827204"/>
                  <a:gd name="connsiteY6" fmla="*/ 745721 h 895045"/>
                  <a:gd name="connsiteX7" fmla="*/ 1600934 w 1827204"/>
                  <a:gd name="connsiteY7" fmla="*/ 647395 h 895045"/>
                  <a:gd name="connsiteX8" fmla="*/ 1827204 w 1827204"/>
                  <a:gd name="connsiteY8" fmla="*/ 431155 h 895045"/>
                  <a:gd name="connsiteX0" fmla="*/ 0 w 1827204"/>
                  <a:gd name="connsiteY0" fmla="*/ 433932 h 895045"/>
                  <a:gd name="connsiteX1" fmla="*/ 254110 w 1827204"/>
                  <a:gd name="connsiteY1" fmla="*/ 134508 h 895045"/>
                  <a:gd name="connsiteX2" fmla="*/ 524610 w 1827204"/>
                  <a:gd name="connsiteY2" fmla="*/ 845038 h 895045"/>
                  <a:gd name="connsiteX3" fmla="*/ 783086 w 1827204"/>
                  <a:gd name="connsiteY3" fmla="*/ 1553 h 895045"/>
                  <a:gd name="connsiteX4" fmla="*/ 1044115 w 1827204"/>
                  <a:gd name="connsiteY4" fmla="*/ 889737 h 895045"/>
                  <a:gd name="connsiteX5" fmla="*/ 1305144 w 1827204"/>
                  <a:gd name="connsiteY5" fmla="*/ 25641 h 895045"/>
                  <a:gd name="connsiteX6" fmla="*/ 1558072 w 1827204"/>
                  <a:gd name="connsiteY6" fmla="*/ 761695 h 895045"/>
                  <a:gd name="connsiteX7" fmla="*/ 1600934 w 1827204"/>
                  <a:gd name="connsiteY7" fmla="*/ 647395 h 895045"/>
                  <a:gd name="connsiteX8" fmla="*/ 1827204 w 1827204"/>
                  <a:gd name="connsiteY8" fmla="*/ 431155 h 895045"/>
                  <a:gd name="connsiteX0" fmla="*/ 0 w 1827204"/>
                  <a:gd name="connsiteY0" fmla="*/ 433932 h 895045"/>
                  <a:gd name="connsiteX1" fmla="*/ 254110 w 1827204"/>
                  <a:gd name="connsiteY1" fmla="*/ 134508 h 895045"/>
                  <a:gd name="connsiteX2" fmla="*/ 524610 w 1827204"/>
                  <a:gd name="connsiteY2" fmla="*/ 845038 h 895045"/>
                  <a:gd name="connsiteX3" fmla="*/ 783086 w 1827204"/>
                  <a:gd name="connsiteY3" fmla="*/ 1553 h 895045"/>
                  <a:gd name="connsiteX4" fmla="*/ 1044115 w 1827204"/>
                  <a:gd name="connsiteY4" fmla="*/ 889737 h 895045"/>
                  <a:gd name="connsiteX5" fmla="*/ 1305144 w 1827204"/>
                  <a:gd name="connsiteY5" fmla="*/ 25641 h 895045"/>
                  <a:gd name="connsiteX6" fmla="*/ 1558072 w 1827204"/>
                  <a:gd name="connsiteY6" fmla="*/ 761695 h 895045"/>
                  <a:gd name="connsiteX7" fmla="*/ 1600934 w 1827204"/>
                  <a:gd name="connsiteY7" fmla="*/ 647395 h 895045"/>
                  <a:gd name="connsiteX8" fmla="*/ 1827204 w 1827204"/>
                  <a:gd name="connsiteY8" fmla="*/ 431155 h 895045"/>
                  <a:gd name="connsiteX0" fmla="*/ 0 w 1827204"/>
                  <a:gd name="connsiteY0" fmla="*/ 433932 h 895045"/>
                  <a:gd name="connsiteX1" fmla="*/ 254110 w 1827204"/>
                  <a:gd name="connsiteY1" fmla="*/ 134508 h 895045"/>
                  <a:gd name="connsiteX2" fmla="*/ 524610 w 1827204"/>
                  <a:gd name="connsiteY2" fmla="*/ 845038 h 895045"/>
                  <a:gd name="connsiteX3" fmla="*/ 783086 w 1827204"/>
                  <a:gd name="connsiteY3" fmla="*/ 1553 h 895045"/>
                  <a:gd name="connsiteX4" fmla="*/ 1044115 w 1827204"/>
                  <a:gd name="connsiteY4" fmla="*/ 889737 h 895045"/>
                  <a:gd name="connsiteX5" fmla="*/ 1305144 w 1827204"/>
                  <a:gd name="connsiteY5" fmla="*/ 25641 h 895045"/>
                  <a:gd name="connsiteX6" fmla="*/ 1558072 w 1827204"/>
                  <a:gd name="connsiteY6" fmla="*/ 761695 h 895045"/>
                  <a:gd name="connsiteX7" fmla="*/ 1827204 w 1827204"/>
                  <a:gd name="connsiteY7" fmla="*/ 431155 h 895045"/>
                  <a:gd name="connsiteX0" fmla="*/ 0 w 1827204"/>
                  <a:gd name="connsiteY0" fmla="*/ 433932 h 895045"/>
                  <a:gd name="connsiteX1" fmla="*/ 254110 w 1827204"/>
                  <a:gd name="connsiteY1" fmla="*/ 134508 h 895045"/>
                  <a:gd name="connsiteX2" fmla="*/ 524610 w 1827204"/>
                  <a:gd name="connsiteY2" fmla="*/ 845038 h 895045"/>
                  <a:gd name="connsiteX3" fmla="*/ 783086 w 1827204"/>
                  <a:gd name="connsiteY3" fmla="*/ 1553 h 895045"/>
                  <a:gd name="connsiteX4" fmla="*/ 1044115 w 1827204"/>
                  <a:gd name="connsiteY4" fmla="*/ 889737 h 895045"/>
                  <a:gd name="connsiteX5" fmla="*/ 1305144 w 1827204"/>
                  <a:gd name="connsiteY5" fmla="*/ 25641 h 895045"/>
                  <a:gd name="connsiteX6" fmla="*/ 1558072 w 1827204"/>
                  <a:gd name="connsiteY6" fmla="*/ 761695 h 895045"/>
                  <a:gd name="connsiteX7" fmla="*/ 1827204 w 1827204"/>
                  <a:gd name="connsiteY7" fmla="*/ 431155 h 895045"/>
                  <a:gd name="connsiteX0" fmla="*/ 0 w 1827204"/>
                  <a:gd name="connsiteY0" fmla="*/ 433932 h 895045"/>
                  <a:gd name="connsiteX1" fmla="*/ 254110 w 1827204"/>
                  <a:gd name="connsiteY1" fmla="*/ 134508 h 895045"/>
                  <a:gd name="connsiteX2" fmla="*/ 524610 w 1827204"/>
                  <a:gd name="connsiteY2" fmla="*/ 845038 h 895045"/>
                  <a:gd name="connsiteX3" fmla="*/ 783086 w 1827204"/>
                  <a:gd name="connsiteY3" fmla="*/ 1553 h 895045"/>
                  <a:gd name="connsiteX4" fmla="*/ 1044115 w 1827204"/>
                  <a:gd name="connsiteY4" fmla="*/ 889737 h 895045"/>
                  <a:gd name="connsiteX5" fmla="*/ 1305144 w 1827204"/>
                  <a:gd name="connsiteY5" fmla="*/ 25641 h 895045"/>
                  <a:gd name="connsiteX6" fmla="*/ 1558072 w 1827204"/>
                  <a:gd name="connsiteY6" fmla="*/ 761695 h 895045"/>
                  <a:gd name="connsiteX7" fmla="*/ 1827204 w 1827204"/>
                  <a:gd name="connsiteY7" fmla="*/ 431155 h 895045"/>
                  <a:gd name="connsiteX0" fmla="*/ 0 w 1827204"/>
                  <a:gd name="connsiteY0" fmla="*/ 433932 h 895045"/>
                  <a:gd name="connsiteX1" fmla="*/ 254110 w 1827204"/>
                  <a:gd name="connsiteY1" fmla="*/ 134508 h 895045"/>
                  <a:gd name="connsiteX2" fmla="*/ 524610 w 1827204"/>
                  <a:gd name="connsiteY2" fmla="*/ 845038 h 895045"/>
                  <a:gd name="connsiteX3" fmla="*/ 783086 w 1827204"/>
                  <a:gd name="connsiteY3" fmla="*/ 1553 h 895045"/>
                  <a:gd name="connsiteX4" fmla="*/ 1044115 w 1827204"/>
                  <a:gd name="connsiteY4" fmla="*/ 889737 h 895045"/>
                  <a:gd name="connsiteX5" fmla="*/ 1305144 w 1827204"/>
                  <a:gd name="connsiteY5" fmla="*/ 25641 h 895045"/>
                  <a:gd name="connsiteX6" fmla="*/ 1558072 w 1827204"/>
                  <a:gd name="connsiteY6" fmla="*/ 761695 h 895045"/>
                  <a:gd name="connsiteX7" fmla="*/ 1827204 w 1827204"/>
                  <a:gd name="connsiteY7" fmla="*/ 431155 h 895045"/>
                  <a:gd name="connsiteX0" fmla="*/ 0 w 1827204"/>
                  <a:gd name="connsiteY0" fmla="*/ 433932 h 895045"/>
                  <a:gd name="connsiteX1" fmla="*/ 254110 w 1827204"/>
                  <a:gd name="connsiteY1" fmla="*/ 134508 h 895045"/>
                  <a:gd name="connsiteX2" fmla="*/ 524610 w 1827204"/>
                  <a:gd name="connsiteY2" fmla="*/ 845038 h 895045"/>
                  <a:gd name="connsiteX3" fmla="*/ 783086 w 1827204"/>
                  <a:gd name="connsiteY3" fmla="*/ 1553 h 895045"/>
                  <a:gd name="connsiteX4" fmla="*/ 1044115 w 1827204"/>
                  <a:gd name="connsiteY4" fmla="*/ 889737 h 895045"/>
                  <a:gd name="connsiteX5" fmla="*/ 1305144 w 1827204"/>
                  <a:gd name="connsiteY5" fmla="*/ 25641 h 895045"/>
                  <a:gd name="connsiteX6" fmla="*/ 1558072 w 1827204"/>
                  <a:gd name="connsiteY6" fmla="*/ 761695 h 895045"/>
                  <a:gd name="connsiteX7" fmla="*/ 1827204 w 1827204"/>
                  <a:gd name="connsiteY7" fmla="*/ 431155 h 895045"/>
                  <a:gd name="connsiteX0" fmla="*/ 0 w 1827204"/>
                  <a:gd name="connsiteY0" fmla="*/ 433932 h 895045"/>
                  <a:gd name="connsiteX1" fmla="*/ 254110 w 1827204"/>
                  <a:gd name="connsiteY1" fmla="*/ 134508 h 895045"/>
                  <a:gd name="connsiteX2" fmla="*/ 524610 w 1827204"/>
                  <a:gd name="connsiteY2" fmla="*/ 845038 h 895045"/>
                  <a:gd name="connsiteX3" fmla="*/ 783086 w 1827204"/>
                  <a:gd name="connsiteY3" fmla="*/ 1553 h 895045"/>
                  <a:gd name="connsiteX4" fmla="*/ 1044115 w 1827204"/>
                  <a:gd name="connsiteY4" fmla="*/ 889737 h 895045"/>
                  <a:gd name="connsiteX5" fmla="*/ 1305144 w 1827204"/>
                  <a:gd name="connsiteY5" fmla="*/ 25641 h 895045"/>
                  <a:gd name="connsiteX6" fmla="*/ 1558072 w 1827204"/>
                  <a:gd name="connsiteY6" fmla="*/ 761695 h 895045"/>
                  <a:gd name="connsiteX7" fmla="*/ 1827204 w 1827204"/>
                  <a:gd name="connsiteY7" fmla="*/ 431155 h 895045"/>
                  <a:gd name="connsiteX0" fmla="*/ 0 w 1827204"/>
                  <a:gd name="connsiteY0" fmla="*/ 433932 h 895045"/>
                  <a:gd name="connsiteX1" fmla="*/ 254110 w 1827204"/>
                  <a:gd name="connsiteY1" fmla="*/ 134508 h 895045"/>
                  <a:gd name="connsiteX2" fmla="*/ 524610 w 1827204"/>
                  <a:gd name="connsiteY2" fmla="*/ 845038 h 895045"/>
                  <a:gd name="connsiteX3" fmla="*/ 783086 w 1827204"/>
                  <a:gd name="connsiteY3" fmla="*/ 1553 h 895045"/>
                  <a:gd name="connsiteX4" fmla="*/ 1044115 w 1827204"/>
                  <a:gd name="connsiteY4" fmla="*/ 889737 h 895045"/>
                  <a:gd name="connsiteX5" fmla="*/ 1305144 w 1827204"/>
                  <a:gd name="connsiteY5" fmla="*/ 25641 h 895045"/>
                  <a:gd name="connsiteX6" fmla="*/ 1558072 w 1827204"/>
                  <a:gd name="connsiteY6" fmla="*/ 761695 h 895045"/>
                  <a:gd name="connsiteX7" fmla="*/ 1827204 w 1827204"/>
                  <a:gd name="connsiteY7" fmla="*/ 431155 h 895045"/>
                  <a:gd name="connsiteX0" fmla="*/ 0 w 1827204"/>
                  <a:gd name="connsiteY0" fmla="*/ 433932 h 895045"/>
                  <a:gd name="connsiteX1" fmla="*/ 254110 w 1827204"/>
                  <a:gd name="connsiteY1" fmla="*/ 134508 h 895045"/>
                  <a:gd name="connsiteX2" fmla="*/ 524610 w 1827204"/>
                  <a:gd name="connsiteY2" fmla="*/ 845038 h 895045"/>
                  <a:gd name="connsiteX3" fmla="*/ 783086 w 1827204"/>
                  <a:gd name="connsiteY3" fmla="*/ 1553 h 895045"/>
                  <a:gd name="connsiteX4" fmla="*/ 1044115 w 1827204"/>
                  <a:gd name="connsiteY4" fmla="*/ 889737 h 895045"/>
                  <a:gd name="connsiteX5" fmla="*/ 1305144 w 1827204"/>
                  <a:gd name="connsiteY5" fmla="*/ 25641 h 895045"/>
                  <a:gd name="connsiteX6" fmla="*/ 1558072 w 1827204"/>
                  <a:gd name="connsiteY6" fmla="*/ 761695 h 895045"/>
                  <a:gd name="connsiteX7" fmla="*/ 1827204 w 1827204"/>
                  <a:gd name="connsiteY7" fmla="*/ 431155 h 895045"/>
                  <a:gd name="connsiteX0" fmla="*/ 0 w 1827204"/>
                  <a:gd name="connsiteY0" fmla="*/ 433932 h 895045"/>
                  <a:gd name="connsiteX1" fmla="*/ 147399 w 1827204"/>
                  <a:gd name="connsiteY1" fmla="*/ 210100 h 895045"/>
                  <a:gd name="connsiteX2" fmla="*/ 524610 w 1827204"/>
                  <a:gd name="connsiteY2" fmla="*/ 845038 h 895045"/>
                  <a:gd name="connsiteX3" fmla="*/ 783086 w 1827204"/>
                  <a:gd name="connsiteY3" fmla="*/ 1553 h 895045"/>
                  <a:gd name="connsiteX4" fmla="*/ 1044115 w 1827204"/>
                  <a:gd name="connsiteY4" fmla="*/ 889737 h 895045"/>
                  <a:gd name="connsiteX5" fmla="*/ 1305144 w 1827204"/>
                  <a:gd name="connsiteY5" fmla="*/ 25641 h 895045"/>
                  <a:gd name="connsiteX6" fmla="*/ 1558072 w 1827204"/>
                  <a:gd name="connsiteY6" fmla="*/ 761695 h 895045"/>
                  <a:gd name="connsiteX7" fmla="*/ 1827204 w 1827204"/>
                  <a:gd name="connsiteY7" fmla="*/ 431155 h 895045"/>
                  <a:gd name="connsiteX0" fmla="*/ 0 w 1827204"/>
                  <a:gd name="connsiteY0" fmla="*/ 433932 h 895045"/>
                  <a:gd name="connsiteX1" fmla="*/ 147399 w 1827204"/>
                  <a:gd name="connsiteY1" fmla="*/ 210100 h 895045"/>
                  <a:gd name="connsiteX2" fmla="*/ 329130 w 1827204"/>
                  <a:gd name="connsiteY2" fmla="*/ 783671 h 895045"/>
                  <a:gd name="connsiteX3" fmla="*/ 783086 w 1827204"/>
                  <a:gd name="connsiteY3" fmla="*/ 1553 h 895045"/>
                  <a:gd name="connsiteX4" fmla="*/ 1044115 w 1827204"/>
                  <a:gd name="connsiteY4" fmla="*/ 889737 h 895045"/>
                  <a:gd name="connsiteX5" fmla="*/ 1305144 w 1827204"/>
                  <a:gd name="connsiteY5" fmla="*/ 25641 h 895045"/>
                  <a:gd name="connsiteX6" fmla="*/ 1558072 w 1827204"/>
                  <a:gd name="connsiteY6" fmla="*/ 761695 h 895045"/>
                  <a:gd name="connsiteX7" fmla="*/ 1827204 w 1827204"/>
                  <a:gd name="connsiteY7" fmla="*/ 431155 h 895045"/>
                  <a:gd name="connsiteX0" fmla="*/ 0 w 1827204"/>
                  <a:gd name="connsiteY0" fmla="*/ 408291 h 869404"/>
                  <a:gd name="connsiteX1" fmla="*/ 147399 w 1827204"/>
                  <a:gd name="connsiteY1" fmla="*/ 184459 h 869404"/>
                  <a:gd name="connsiteX2" fmla="*/ 329130 w 1827204"/>
                  <a:gd name="connsiteY2" fmla="*/ 758030 h 869404"/>
                  <a:gd name="connsiteX3" fmla="*/ 525449 w 1827204"/>
                  <a:gd name="connsiteY3" fmla="*/ 4182 h 869404"/>
                  <a:gd name="connsiteX4" fmla="*/ 1044115 w 1827204"/>
                  <a:gd name="connsiteY4" fmla="*/ 864096 h 869404"/>
                  <a:gd name="connsiteX5" fmla="*/ 1305144 w 1827204"/>
                  <a:gd name="connsiteY5" fmla="*/ 0 h 869404"/>
                  <a:gd name="connsiteX6" fmla="*/ 1558072 w 1827204"/>
                  <a:gd name="connsiteY6" fmla="*/ 736054 h 869404"/>
                  <a:gd name="connsiteX7" fmla="*/ 1827204 w 1827204"/>
                  <a:gd name="connsiteY7" fmla="*/ 405514 h 869404"/>
                  <a:gd name="connsiteX0" fmla="*/ 0 w 1827204"/>
                  <a:gd name="connsiteY0" fmla="*/ 408291 h 855116"/>
                  <a:gd name="connsiteX1" fmla="*/ 147399 w 1827204"/>
                  <a:gd name="connsiteY1" fmla="*/ 184459 h 855116"/>
                  <a:gd name="connsiteX2" fmla="*/ 329130 w 1827204"/>
                  <a:gd name="connsiteY2" fmla="*/ 758030 h 855116"/>
                  <a:gd name="connsiteX3" fmla="*/ 525449 w 1827204"/>
                  <a:gd name="connsiteY3" fmla="*/ 4182 h 855116"/>
                  <a:gd name="connsiteX4" fmla="*/ 708856 w 1827204"/>
                  <a:gd name="connsiteY4" fmla="*/ 849808 h 855116"/>
                  <a:gd name="connsiteX5" fmla="*/ 1305144 w 1827204"/>
                  <a:gd name="connsiteY5" fmla="*/ 0 h 855116"/>
                  <a:gd name="connsiteX6" fmla="*/ 1558072 w 1827204"/>
                  <a:gd name="connsiteY6" fmla="*/ 736054 h 855116"/>
                  <a:gd name="connsiteX7" fmla="*/ 1827204 w 1827204"/>
                  <a:gd name="connsiteY7" fmla="*/ 405514 h 855116"/>
                  <a:gd name="connsiteX0" fmla="*/ 0 w 1827204"/>
                  <a:gd name="connsiteY0" fmla="*/ 434238 h 881063"/>
                  <a:gd name="connsiteX1" fmla="*/ 147399 w 1827204"/>
                  <a:gd name="connsiteY1" fmla="*/ 210406 h 881063"/>
                  <a:gd name="connsiteX2" fmla="*/ 329130 w 1827204"/>
                  <a:gd name="connsiteY2" fmla="*/ 783977 h 881063"/>
                  <a:gd name="connsiteX3" fmla="*/ 525449 w 1827204"/>
                  <a:gd name="connsiteY3" fmla="*/ 30129 h 881063"/>
                  <a:gd name="connsiteX4" fmla="*/ 708856 w 1827204"/>
                  <a:gd name="connsiteY4" fmla="*/ 875755 h 881063"/>
                  <a:gd name="connsiteX5" fmla="*/ 915680 w 1827204"/>
                  <a:gd name="connsiteY5" fmla="*/ 0 h 881063"/>
                  <a:gd name="connsiteX6" fmla="*/ 1558072 w 1827204"/>
                  <a:gd name="connsiteY6" fmla="*/ 762001 h 881063"/>
                  <a:gd name="connsiteX7" fmla="*/ 1827204 w 1827204"/>
                  <a:gd name="connsiteY7" fmla="*/ 431461 h 881063"/>
                  <a:gd name="connsiteX0" fmla="*/ 0 w 1827204"/>
                  <a:gd name="connsiteY0" fmla="*/ 434238 h 887866"/>
                  <a:gd name="connsiteX1" fmla="*/ 147399 w 1827204"/>
                  <a:gd name="connsiteY1" fmla="*/ 210406 h 887866"/>
                  <a:gd name="connsiteX2" fmla="*/ 329130 w 1827204"/>
                  <a:gd name="connsiteY2" fmla="*/ 783977 h 887866"/>
                  <a:gd name="connsiteX3" fmla="*/ 525449 w 1827204"/>
                  <a:gd name="connsiteY3" fmla="*/ 30129 h 887866"/>
                  <a:gd name="connsiteX4" fmla="*/ 708856 w 1827204"/>
                  <a:gd name="connsiteY4" fmla="*/ 875755 h 887866"/>
                  <a:gd name="connsiteX5" fmla="*/ 915680 w 1827204"/>
                  <a:gd name="connsiteY5" fmla="*/ 0 h 887866"/>
                  <a:gd name="connsiteX6" fmla="*/ 1104876 w 1827204"/>
                  <a:gd name="connsiteY6" fmla="*/ 887513 h 887866"/>
                  <a:gd name="connsiteX7" fmla="*/ 1827204 w 1827204"/>
                  <a:gd name="connsiteY7" fmla="*/ 431461 h 887866"/>
                  <a:gd name="connsiteX0" fmla="*/ 0 w 1827204"/>
                  <a:gd name="connsiteY0" fmla="*/ 434238 h 1009751"/>
                  <a:gd name="connsiteX1" fmla="*/ 147399 w 1827204"/>
                  <a:gd name="connsiteY1" fmla="*/ 210406 h 1009751"/>
                  <a:gd name="connsiteX2" fmla="*/ 329130 w 1827204"/>
                  <a:gd name="connsiteY2" fmla="*/ 783977 h 1009751"/>
                  <a:gd name="connsiteX3" fmla="*/ 525449 w 1827204"/>
                  <a:gd name="connsiteY3" fmla="*/ 30129 h 1009751"/>
                  <a:gd name="connsiteX4" fmla="*/ 708856 w 1827204"/>
                  <a:gd name="connsiteY4" fmla="*/ 875755 h 1009751"/>
                  <a:gd name="connsiteX5" fmla="*/ 915680 w 1827204"/>
                  <a:gd name="connsiteY5" fmla="*/ 0 h 1009751"/>
                  <a:gd name="connsiteX6" fmla="*/ 1104876 w 1827204"/>
                  <a:gd name="connsiteY6" fmla="*/ 887513 h 1009751"/>
                  <a:gd name="connsiteX7" fmla="*/ 1371865 w 1827204"/>
                  <a:gd name="connsiteY7" fmla="*/ 733425 h 1009751"/>
                  <a:gd name="connsiteX8" fmla="*/ 1827204 w 1827204"/>
                  <a:gd name="connsiteY8" fmla="*/ 431461 h 1009751"/>
                  <a:gd name="connsiteX0" fmla="*/ 0 w 1827204"/>
                  <a:gd name="connsiteY0" fmla="*/ 479985 h 1055498"/>
                  <a:gd name="connsiteX1" fmla="*/ 147399 w 1827204"/>
                  <a:gd name="connsiteY1" fmla="*/ 256153 h 1055498"/>
                  <a:gd name="connsiteX2" fmla="*/ 329130 w 1827204"/>
                  <a:gd name="connsiteY2" fmla="*/ 829724 h 1055498"/>
                  <a:gd name="connsiteX3" fmla="*/ 525449 w 1827204"/>
                  <a:gd name="connsiteY3" fmla="*/ 75876 h 1055498"/>
                  <a:gd name="connsiteX4" fmla="*/ 708856 w 1827204"/>
                  <a:gd name="connsiteY4" fmla="*/ 921502 h 1055498"/>
                  <a:gd name="connsiteX5" fmla="*/ 915680 w 1827204"/>
                  <a:gd name="connsiteY5" fmla="*/ 45747 h 1055498"/>
                  <a:gd name="connsiteX6" fmla="*/ 1104876 w 1827204"/>
                  <a:gd name="connsiteY6" fmla="*/ 933260 h 1055498"/>
                  <a:gd name="connsiteX7" fmla="*/ 1304655 w 1827204"/>
                  <a:gd name="connsiteY7" fmla="*/ 76009 h 1055498"/>
                  <a:gd name="connsiteX8" fmla="*/ 1827204 w 1827204"/>
                  <a:gd name="connsiteY8" fmla="*/ 477208 h 1055498"/>
                  <a:gd name="connsiteX0" fmla="*/ 0 w 1827204"/>
                  <a:gd name="connsiteY0" fmla="*/ 434238 h 1009751"/>
                  <a:gd name="connsiteX1" fmla="*/ 147399 w 1827204"/>
                  <a:gd name="connsiteY1" fmla="*/ 210406 h 1009751"/>
                  <a:gd name="connsiteX2" fmla="*/ 329130 w 1827204"/>
                  <a:gd name="connsiteY2" fmla="*/ 783977 h 1009751"/>
                  <a:gd name="connsiteX3" fmla="*/ 525449 w 1827204"/>
                  <a:gd name="connsiteY3" fmla="*/ 30129 h 1009751"/>
                  <a:gd name="connsiteX4" fmla="*/ 708856 w 1827204"/>
                  <a:gd name="connsiteY4" fmla="*/ 875755 h 1009751"/>
                  <a:gd name="connsiteX5" fmla="*/ 915680 w 1827204"/>
                  <a:gd name="connsiteY5" fmla="*/ 0 h 1009751"/>
                  <a:gd name="connsiteX6" fmla="*/ 1104876 w 1827204"/>
                  <a:gd name="connsiteY6" fmla="*/ 887513 h 1009751"/>
                  <a:gd name="connsiteX7" fmla="*/ 1304655 w 1827204"/>
                  <a:gd name="connsiteY7" fmla="*/ 30262 h 1009751"/>
                  <a:gd name="connsiteX8" fmla="*/ 1827204 w 1827204"/>
                  <a:gd name="connsiteY8" fmla="*/ 431461 h 1009751"/>
                  <a:gd name="connsiteX0" fmla="*/ 0 w 1827204"/>
                  <a:gd name="connsiteY0" fmla="*/ 434238 h 1009751"/>
                  <a:gd name="connsiteX1" fmla="*/ 147399 w 1827204"/>
                  <a:gd name="connsiteY1" fmla="*/ 210406 h 1009751"/>
                  <a:gd name="connsiteX2" fmla="*/ 329130 w 1827204"/>
                  <a:gd name="connsiteY2" fmla="*/ 783977 h 1009751"/>
                  <a:gd name="connsiteX3" fmla="*/ 525449 w 1827204"/>
                  <a:gd name="connsiteY3" fmla="*/ 30129 h 1009751"/>
                  <a:gd name="connsiteX4" fmla="*/ 708856 w 1827204"/>
                  <a:gd name="connsiteY4" fmla="*/ 875755 h 1009751"/>
                  <a:gd name="connsiteX5" fmla="*/ 915680 w 1827204"/>
                  <a:gd name="connsiteY5" fmla="*/ 0 h 1009751"/>
                  <a:gd name="connsiteX6" fmla="*/ 1104876 w 1827204"/>
                  <a:gd name="connsiteY6" fmla="*/ 887513 h 1009751"/>
                  <a:gd name="connsiteX7" fmla="*/ 1304655 w 1827204"/>
                  <a:gd name="connsiteY7" fmla="*/ 30262 h 1009751"/>
                  <a:gd name="connsiteX8" fmla="*/ 1827204 w 1827204"/>
                  <a:gd name="connsiteY8" fmla="*/ 431461 h 1009751"/>
                  <a:gd name="connsiteX0" fmla="*/ 0 w 1827204"/>
                  <a:gd name="connsiteY0" fmla="*/ 515382 h 1090895"/>
                  <a:gd name="connsiteX1" fmla="*/ 147399 w 1827204"/>
                  <a:gd name="connsiteY1" fmla="*/ 291550 h 1090895"/>
                  <a:gd name="connsiteX2" fmla="*/ 329130 w 1827204"/>
                  <a:gd name="connsiteY2" fmla="*/ 865121 h 1090895"/>
                  <a:gd name="connsiteX3" fmla="*/ 525449 w 1827204"/>
                  <a:gd name="connsiteY3" fmla="*/ 111273 h 1090895"/>
                  <a:gd name="connsiteX4" fmla="*/ 708856 w 1827204"/>
                  <a:gd name="connsiteY4" fmla="*/ 956899 h 1090895"/>
                  <a:gd name="connsiteX5" fmla="*/ 915680 w 1827204"/>
                  <a:gd name="connsiteY5" fmla="*/ 81144 h 1090895"/>
                  <a:gd name="connsiteX6" fmla="*/ 1104876 w 1827204"/>
                  <a:gd name="connsiteY6" fmla="*/ 968657 h 1090895"/>
                  <a:gd name="connsiteX7" fmla="*/ 1304655 w 1827204"/>
                  <a:gd name="connsiteY7" fmla="*/ 111406 h 1090895"/>
                  <a:gd name="connsiteX8" fmla="*/ 1561426 w 1827204"/>
                  <a:gd name="connsiteY8" fmla="*/ 300219 h 1090895"/>
                  <a:gd name="connsiteX9" fmla="*/ 1827204 w 1827204"/>
                  <a:gd name="connsiteY9" fmla="*/ 512605 h 1090895"/>
                  <a:gd name="connsiteX0" fmla="*/ 0 w 1827204"/>
                  <a:gd name="connsiteY0" fmla="*/ 515382 h 1090895"/>
                  <a:gd name="connsiteX1" fmla="*/ 147399 w 1827204"/>
                  <a:gd name="connsiteY1" fmla="*/ 291550 h 1090895"/>
                  <a:gd name="connsiteX2" fmla="*/ 329130 w 1827204"/>
                  <a:gd name="connsiteY2" fmla="*/ 865121 h 1090895"/>
                  <a:gd name="connsiteX3" fmla="*/ 525449 w 1827204"/>
                  <a:gd name="connsiteY3" fmla="*/ 111273 h 1090895"/>
                  <a:gd name="connsiteX4" fmla="*/ 708856 w 1827204"/>
                  <a:gd name="connsiteY4" fmla="*/ 956899 h 1090895"/>
                  <a:gd name="connsiteX5" fmla="*/ 915680 w 1827204"/>
                  <a:gd name="connsiteY5" fmla="*/ 81144 h 1090895"/>
                  <a:gd name="connsiteX6" fmla="*/ 1104876 w 1827204"/>
                  <a:gd name="connsiteY6" fmla="*/ 968657 h 1090895"/>
                  <a:gd name="connsiteX7" fmla="*/ 1304655 w 1827204"/>
                  <a:gd name="connsiteY7" fmla="*/ 111406 h 1090895"/>
                  <a:gd name="connsiteX8" fmla="*/ 1490928 w 1827204"/>
                  <a:gd name="connsiteY8" fmla="*/ 856253 h 1090895"/>
                  <a:gd name="connsiteX9" fmla="*/ 1827204 w 1827204"/>
                  <a:gd name="connsiteY9" fmla="*/ 512605 h 1090895"/>
                  <a:gd name="connsiteX0" fmla="*/ 0 w 1827204"/>
                  <a:gd name="connsiteY0" fmla="*/ 515382 h 1090895"/>
                  <a:gd name="connsiteX1" fmla="*/ 147399 w 1827204"/>
                  <a:gd name="connsiteY1" fmla="*/ 291550 h 1090895"/>
                  <a:gd name="connsiteX2" fmla="*/ 329130 w 1827204"/>
                  <a:gd name="connsiteY2" fmla="*/ 865121 h 1090895"/>
                  <a:gd name="connsiteX3" fmla="*/ 525449 w 1827204"/>
                  <a:gd name="connsiteY3" fmla="*/ 111273 h 1090895"/>
                  <a:gd name="connsiteX4" fmla="*/ 708856 w 1827204"/>
                  <a:gd name="connsiteY4" fmla="*/ 956899 h 1090895"/>
                  <a:gd name="connsiteX5" fmla="*/ 915680 w 1827204"/>
                  <a:gd name="connsiteY5" fmla="*/ 81144 h 1090895"/>
                  <a:gd name="connsiteX6" fmla="*/ 1104876 w 1827204"/>
                  <a:gd name="connsiteY6" fmla="*/ 968657 h 1090895"/>
                  <a:gd name="connsiteX7" fmla="*/ 1304655 w 1827204"/>
                  <a:gd name="connsiteY7" fmla="*/ 111406 h 1090895"/>
                  <a:gd name="connsiteX8" fmla="*/ 1490928 w 1827204"/>
                  <a:gd name="connsiteY8" fmla="*/ 856253 h 1090895"/>
                  <a:gd name="connsiteX9" fmla="*/ 1827204 w 1827204"/>
                  <a:gd name="connsiteY9" fmla="*/ 512605 h 1090895"/>
                  <a:gd name="connsiteX0" fmla="*/ 0 w 1827204"/>
                  <a:gd name="connsiteY0" fmla="*/ 515382 h 1090895"/>
                  <a:gd name="connsiteX1" fmla="*/ 147399 w 1827204"/>
                  <a:gd name="connsiteY1" fmla="*/ 291550 h 1090895"/>
                  <a:gd name="connsiteX2" fmla="*/ 329130 w 1827204"/>
                  <a:gd name="connsiteY2" fmla="*/ 865121 h 1090895"/>
                  <a:gd name="connsiteX3" fmla="*/ 525449 w 1827204"/>
                  <a:gd name="connsiteY3" fmla="*/ 111273 h 1090895"/>
                  <a:gd name="connsiteX4" fmla="*/ 708856 w 1827204"/>
                  <a:gd name="connsiteY4" fmla="*/ 956899 h 1090895"/>
                  <a:gd name="connsiteX5" fmla="*/ 915680 w 1827204"/>
                  <a:gd name="connsiteY5" fmla="*/ 81144 h 1090895"/>
                  <a:gd name="connsiteX6" fmla="*/ 1104876 w 1827204"/>
                  <a:gd name="connsiteY6" fmla="*/ 968657 h 1090895"/>
                  <a:gd name="connsiteX7" fmla="*/ 1304655 w 1827204"/>
                  <a:gd name="connsiteY7" fmla="*/ 111406 h 1090895"/>
                  <a:gd name="connsiteX8" fmla="*/ 1490928 w 1827204"/>
                  <a:gd name="connsiteY8" fmla="*/ 856253 h 1090895"/>
                  <a:gd name="connsiteX9" fmla="*/ 1827204 w 1827204"/>
                  <a:gd name="connsiteY9" fmla="*/ 512605 h 1090895"/>
                  <a:gd name="connsiteX0" fmla="*/ 0 w 1827204"/>
                  <a:gd name="connsiteY0" fmla="*/ 515382 h 1090895"/>
                  <a:gd name="connsiteX1" fmla="*/ 147399 w 1827204"/>
                  <a:gd name="connsiteY1" fmla="*/ 291550 h 1090895"/>
                  <a:gd name="connsiteX2" fmla="*/ 329130 w 1827204"/>
                  <a:gd name="connsiteY2" fmla="*/ 865121 h 1090895"/>
                  <a:gd name="connsiteX3" fmla="*/ 525449 w 1827204"/>
                  <a:gd name="connsiteY3" fmla="*/ 111273 h 1090895"/>
                  <a:gd name="connsiteX4" fmla="*/ 708856 w 1827204"/>
                  <a:gd name="connsiteY4" fmla="*/ 956899 h 1090895"/>
                  <a:gd name="connsiteX5" fmla="*/ 915680 w 1827204"/>
                  <a:gd name="connsiteY5" fmla="*/ 81144 h 1090895"/>
                  <a:gd name="connsiteX6" fmla="*/ 1104876 w 1827204"/>
                  <a:gd name="connsiteY6" fmla="*/ 968657 h 1090895"/>
                  <a:gd name="connsiteX7" fmla="*/ 1304655 w 1827204"/>
                  <a:gd name="connsiteY7" fmla="*/ 111406 h 1090895"/>
                  <a:gd name="connsiteX8" fmla="*/ 1490928 w 1827204"/>
                  <a:gd name="connsiteY8" fmla="*/ 856253 h 1090895"/>
                  <a:gd name="connsiteX9" fmla="*/ 1708067 w 1827204"/>
                  <a:gd name="connsiteY9" fmla="*/ 638357 h 1090895"/>
                  <a:gd name="connsiteX10" fmla="*/ 1827204 w 1827204"/>
                  <a:gd name="connsiteY10" fmla="*/ 512605 h 1090895"/>
                  <a:gd name="connsiteX0" fmla="*/ 0 w 1827204"/>
                  <a:gd name="connsiteY0" fmla="*/ 515382 h 1090895"/>
                  <a:gd name="connsiteX1" fmla="*/ 147399 w 1827204"/>
                  <a:gd name="connsiteY1" fmla="*/ 291550 h 1090895"/>
                  <a:gd name="connsiteX2" fmla="*/ 329130 w 1827204"/>
                  <a:gd name="connsiteY2" fmla="*/ 865121 h 1090895"/>
                  <a:gd name="connsiteX3" fmla="*/ 525449 w 1827204"/>
                  <a:gd name="connsiteY3" fmla="*/ 111273 h 1090895"/>
                  <a:gd name="connsiteX4" fmla="*/ 708856 w 1827204"/>
                  <a:gd name="connsiteY4" fmla="*/ 956899 h 1090895"/>
                  <a:gd name="connsiteX5" fmla="*/ 915680 w 1827204"/>
                  <a:gd name="connsiteY5" fmla="*/ 81144 h 1090895"/>
                  <a:gd name="connsiteX6" fmla="*/ 1104876 w 1827204"/>
                  <a:gd name="connsiteY6" fmla="*/ 968657 h 1090895"/>
                  <a:gd name="connsiteX7" fmla="*/ 1304655 w 1827204"/>
                  <a:gd name="connsiteY7" fmla="*/ 111406 h 1090895"/>
                  <a:gd name="connsiteX8" fmla="*/ 1490928 w 1827204"/>
                  <a:gd name="connsiteY8" fmla="*/ 856253 h 1090895"/>
                  <a:gd name="connsiteX9" fmla="*/ 1688358 w 1827204"/>
                  <a:gd name="connsiteY9" fmla="*/ 305714 h 1090895"/>
                  <a:gd name="connsiteX10" fmla="*/ 1827204 w 1827204"/>
                  <a:gd name="connsiteY10" fmla="*/ 512605 h 1090895"/>
                  <a:gd name="connsiteX0" fmla="*/ 0 w 1827204"/>
                  <a:gd name="connsiteY0" fmla="*/ 515382 h 1090895"/>
                  <a:gd name="connsiteX1" fmla="*/ 147399 w 1827204"/>
                  <a:gd name="connsiteY1" fmla="*/ 291550 h 1090895"/>
                  <a:gd name="connsiteX2" fmla="*/ 329130 w 1827204"/>
                  <a:gd name="connsiteY2" fmla="*/ 865121 h 1090895"/>
                  <a:gd name="connsiteX3" fmla="*/ 525449 w 1827204"/>
                  <a:gd name="connsiteY3" fmla="*/ 111273 h 1090895"/>
                  <a:gd name="connsiteX4" fmla="*/ 708856 w 1827204"/>
                  <a:gd name="connsiteY4" fmla="*/ 956899 h 1090895"/>
                  <a:gd name="connsiteX5" fmla="*/ 915680 w 1827204"/>
                  <a:gd name="connsiteY5" fmla="*/ 81144 h 1090895"/>
                  <a:gd name="connsiteX6" fmla="*/ 1104876 w 1827204"/>
                  <a:gd name="connsiteY6" fmla="*/ 968657 h 1090895"/>
                  <a:gd name="connsiteX7" fmla="*/ 1304655 w 1827204"/>
                  <a:gd name="connsiteY7" fmla="*/ 111406 h 1090895"/>
                  <a:gd name="connsiteX8" fmla="*/ 1490928 w 1827204"/>
                  <a:gd name="connsiteY8" fmla="*/ 856253 h 1090895"/>
                  <a:gd name="connsiteX9" fmla="*/ 1688358 w 1827204"/>
                  <a:gd name="connsiteY9" fmla="*/ 305714 h 1090895"/>
                  <a:gd name="connsiteX10" fmla="*/ 1827204 w 1827204"/>
                  <a:gd name="connsiteY10" fmla="*/ 512605 h 1090895"/>
                  <a:gd name="connsiteX0" fmla="*/ 0 w 1827204"/>
                  <a:gd name="connsiteY0" fmla="*/ 515382 h 1090895"/>
                  <a:gd name="connsiteX1" fmla="*/ 147399 w 1827204"/>
                  <a:gd name="connsiteY1" fmla="*/ 291550 h 1090895"/>
                  <a:gd name="connsiteX2" fmla="*/ 329130 w 1827204"/>
                  <a:gd name="connsiteY2" fmla="*/ 865121 h 1090895"/>
                  <a:gd name="connsiteX3" fmla="*/ 525449 w 1827204"/>
                  <a:gd name="connsiteY3" fmla="*/ 111273 h 1090895"/>
                  <a:gd name="connsiteX4" fmla="*/ 708856 w 1827204"/>
                  <a:gd name="connsiteY4" fmla="*/ 956899 h 1090895"/>
                  <a:gd name="connsiteX5" fmla="*/ 915680 w 1827204"/>
                  <a:gd name="connsiteY5" fmla="*/ 81144 h 1090895"/>
                  <a:gd name="connsiteX6" fmla="*/ 1104876 w 1827204"/>
                  <a:gd name="connsiteY6" fmla="*/ 968657 h 1090895"/>
                  <a:gd name="connsiteX7" fmla="*/ 1304655 w 1827204"/>
                  <a:gd name="connsiteY7" fmla="*/ 111406 h 1090895"/>
                  <a:gd name="connsiteX8" fmla="*/ 1490928 w 1827204"/>
                  <a:gd name="connsiteY8" fmla="*/ 856253 h 1090895"/>
                  <a:gd name="connsiteX9" fmla="*/ 1688358 w 1827204"/>
                  <a:gd name="connsiteY9" fmla="*/ 305714 h 1090895"/>
                  <a:gd name="connsiteX10" fmla="*/ 1827204 w 1827204"/>
                  <a:gd name="connsiteY10" fmla="*/ 512605 h 1090895"/>
                  <a:gd name="connsiteX0" fmla="*/ 0 w 1827204"/>
                  <a:gd name="connsiteY0" fmla="*/ 515382 h 1090895"/>
                  <a:gd name="connsiteX1" fmla="*/ 147399 w 1827204"/>
                  <a:gd name="connsiteY1" fmla="*/ 291550 h 1090895"/>
                  <a:gd name="connsiteX2" fmla="*/ 329130 w 1827204"/>
                  <a:gd name="connsiteY2" fmla="*/ 865121 h 1090895"/>
                  <a:gd name="connsiteX3" fmla="*/ 525449 w 1827204"/>
                  <a:gd name="connsiteY3" fmla="*/ 111273 h 1090895"/>
                  <a:gd name="connsiteX4" fmla="*/ 708856 w 1827204"/>
                  <a:gd name="connsiteY4" fmla="*/ 956899 h 1090895"/>
                  <a:gd name="connsiteX5" fmla="*/ 915680 w 1827204"/>
                  <a:gd name="connsiteY5" fmla="*/ 81144 h 1090895"/>
                  <a:gd name="connsiteX6" fmla="*/ 1104876 w 1827204"/>
                  <a:gd name="connsiteY6" fmla="*/ 968657 h 1090895"/>
                  <a:gd name="connsiteX7" fmla="*/ 1304655 w 1827204"/>
                  <a:gd name="connsiteY7" fmla="*/ 111406 h 1090895"/>
                  <a:gd name="connsiteX8" fmla="*/ 1490928 w 1827204"/>
                  <a:gd name="connsiteY8" fmla="*/ 856253 h 1090895"/>
                  <a:gd name="connsiteX9" fmla="*/ 1688358 w 1827204"/>
                  <a:gd name="connsiteY9" fmla="*/ 305714 h 1090895"/>
                  <a:gd name="connsiteX10" fmla="*/ 1827204 w 1827204"/>
                  <a:gd name="connsiteY10" fmla="*/ 512605 h 1090895"/>
                  <a:gd name="connsiteX0" fmla="*/ 0 w 1827204"/>
                  <a:gd name="connsiteY0" fmla="*/ 515382 h 1090895"/>
                  <a:gd name="connsiteX1" fmla="*/ 147399 w 1827204"/>
                  <a:gd name="connsiteY1" fmla="*/ 291550 h 1090895"/>
                  <a:gd name="connsiteX2" fmla="*/ 329130 w 1827204"/>
                  <a:gd name="connsiteY2" fmla="*/ 865121 h 1090895"/>
                  <a:gd name="connsiteX3" fmla="*/ 525449 w 1827204"/>
                  <a:gd name="connsiteY3" fmla="*/ 111273 h 1090895"/>
                  <a:gd name="connsiteX4" fmla="*/ 708856 w 1827204"/>
                  <a:gd name="connsiteY4" fmla="*/ 956899 h 1090895"/>
                  <a:gd name="connsiteX5" fmla="*/ 915680 w 1827204"/>
                  <a:gd name="connsiteY5" fmla="*/ 81144 h 1090895"/>
                  <a:gd name="connsiteX6" fmla="*/ 1104876 w 1827204"/>
                  <a:gd name="connsiteY6" fmla="*/ 968657 h 1090895"/>
                  <a:gd name="connsiteX7" fmla="*/ 1304655 w 1827204"/>
                  <a:gd name="connsiteY7" fmla="*/ 111406 h 1090895"/>
                  <a:gd name="connsiteX8" fmla="*/ 1490928 w 1827204"/>
                  <a:gd name="connsiteY8" fmla="*/ 856253 h 1090895"/>
                  <a:gd name="connsiteX9" fmla="*/ 1688358 w 1827204"/>
                  <a:gd name="connsiteY9" fmla="*/ 305714 h 1090895"/>
                  <a:gd name="connsiteX10" fmla="*/ 1827204 w 1827204"/>
                  <a:gd name="connsiteY10" fmla="*/ 512605 h 1090895"/>
                  <a:gd name="connsiteX0" fmla="*/ 0 w 1827204"/>
                  <a:gd name="connsiteY0" fmla="*/ 515382 h 1090895"/>
                  <a:gd name="connsiteX1" fmla="*/ 147399 w 1827204"/>
                  <a:gd name="connsiteY1" fmla="*/ 291550 h 1090895"/>
                  <a:gd name="connsiteX2" fmla="*/ 329130 w 1827204"/>
                  <a:gd name="connsiteY2" fmla="*/ 865121 h 1090895"/>
                  <a:gd name="connsiteX3" fmla="*/ 525449 w 1827204"/>
                  <a:gd name="connsiteY3" fmla="*/ 111273 h 1090895"/>
                  <a:gd name="connsiteX4" fmla="*/ 708856 w 1827204"/>
                  <a:gd name="connsiteY4" fmla="*/ 956899 h 1090895"/>
                  <a:gd name="connsiteX5" fmla="*/ 915680 w 1827204"/>
                  <a:gd name="connsiteY5" fmla="*/ 81144 h 1090895"/>
                  <a:gd name="connsiteX6" fmla="*/ 1104876 w 1827204"/>
                  <a:gd name="connsiteY6" fmla="*/ 968657 h 1090895"/>
                  <a:gd name="connsiteX7" fmla="*/ 1304655 w 1827204"/>
                  <a:gd name="connsiteY7" fmla="*/ 111406 h 1090895"/>
                  <a:gd name="connsiteX8" fmla="*/ 1490928 w 1827204"/>
                  <a:gd name="connsiteY8" fmla="*/ 856253 h 1090895"/>
                  <a:gd name="connsiteX9" fmla="*/ 1688358 w 1827204"/>
                  <a:gd name="connsiteY9" fmla="*/ 305714 h 1090895"/>
                  <a:gd name="connsiteX10" fmla="*/ 1827204 w 1827204"/>
                  <a:gd name="connsiteY10" fmla="*/ 512605 h 1090895"/>
                  <a:gd name="connsiteX0" fmla="*/ 0 w 1827204"/>
                  <a:gd name="connsiteY0" fmla="*/ 515382 h 1090895"/>
                  <a:gd name="connsiteX1" fmla="*/ 147399 w 1827204"/>
                  <a:gd name="connsiteY1" fmla="*/ 291550 h 1090895"/>
                  <a:gd name="connsiteX2" fmla="*/ 329130 w 1827204"/>
                  <a:gd name="connsiteY2" fmla="*/ 865121 h 1090895"/>
                  <a:gd name="connsiteX3" fmla="*/ 525449 w 1827204"/>
                  <a:gd name="connsiteY3" fmla="*/ 111273 h 1090895"/>
                  <a:gd name="connsiteX4" fmla="*/ 708856 w 1827204"/>
                  <a:gd name="connsiteY4" fmla="*/ 956899 h 1090895"/>
                  <a:gd name="connsiteX5" fmla="*/ 915680 w 1827204"/>
                  <a:gd name="connsiteY5" fmla="*/ 81144 h 1090895"/>
                  <a:gd name="connsiteX6" fmla="*/ 1104876 w 1827204"/>
                  <a:gd name="connsiteY6" fmla="*/ 968657 h 1090895"/>
                  <a:gd name="connsiteX7" fmla="*/ 1304655 w 1827204"/>
                  <a:gd name="connsiteY7" fmla="*/ 111406 h 1090895"/>
                  <a:gd name="connsiteX8" fmla="*/ 1490928 w 1827204"/>
                  <a:gd name="connsiteY8" fmla="*/ 856253 h 1090895"/>
                  <a:gd name="connsiteX9" fmla="*/ 1688358 w 1827204"/>
                  <a:gd name="connsiteY9" fmla="*/ 305714 h 1090895"/>
                  <a:gd name="connsiteX10" fmla="*/ 1827204 w 1827204"/>
                  <a:gd name="connsiteY10" fmla="*/ 512605 h 1090895"/>
                  <a:gd name="connsiteX0" fmla="*/ 0 w 1827204"/>
                  <a:gd name="connsiteY0" fmla="*/ 515382 h 1090895"/>
                  <a:gd name="connsiteX1" fmla="*/ 147399 w 1827204"/>
                  <a:gd name="connsiteY1" fmla="*/ 291550 h 1090895"/>
                  <a:gd name="connsiteX2" fmla="*/ 329130 w 1827204"/>
                  <a:gd name="connsiteY2" fmla="*/ 865121 h 1090895"/>
                  <a:gd name="connsiteX3" fmla="*/ 525449 w 1827204"/>
                  <a:gd name="connsiteY3" fmla="*/ 111273 h 1090895"/>
                  <a:gd name="connsiteX4" fmla="*/ 708856 w 1827204"/>
                  <a:gd name="connsiteY4" fmla="*/ 956899 h 1090895"/>
                  <a:gd name="connsiteX5" fmla="*/ 915680 w 1827204"/>
                  <a:gd name="connsiteY5" fmla="*/ 81144 h 1090895"/>
                  <a:gd name="connsiteX6" fmla="*/ 1104876 w 1827204"/>
                  <a:gd name="connsiteY6" fmla="*/ 968657 h 1090895"/>
                  <a:gd name="connsiteX7" fmla="*/ 1304655 w 1827204"/>
                  <a:gd name="connsiteY7" fmla="*/ 111406 h 1090895"/>
                  <a:gd name="connsiteX8" fmla="*/ 1490928 w 1827204"/>
                  <a:gd name="connsiteY8" fmla="*/ 856253 h 1090895"/>
                  <a:gd name="connsiteX9" fmla="*/ 1688358 w 1827204"/>
                  <a:gd name="connsiteY9" fmla="*/ 305714 h 1090895"/>
                  <a:gd name="connsiteX10" fmla="*/ 1827204 w 1827204"/>
                  <a:gd name="connsiteY10" fmla="*/ 512605 h 1090895"/>
                  <a:gd name="connsiteX0" fmla="*/ 0 w 1827204"/>
                  <a:gd name="connsiteY0" fmla="*/ 515382 h 1090895"/>
                  <a:gd name="connsiteX1" fmla="*/ 147399 w 1827204"/>
                  <a:gd name="connsiteY1" fmla="*/ 291550 h 1090895"/>
                  <a:gd name="connsiteX2" fmla="*/ 329130 w 1827204"/>
                  <a:gd name="connsiteY2" fmla="*/ 865121 h 1090895"/>
                  <a:gd name="connsiteX3" fmla="*/ 525449 w 1827204"/>
                  <a:gd name="connsiteY3" fmla="*/ 111273 h 1090895"/>
                  <a:gd name="connsiteX4" fmla="*/ 708856 w 1827204"/>
                  <a:gd name="connsiteY4" fmla="*/ 956899 h 1090895"/>
                  <a:gd name="connsiteX5" fmla="*/ 915680 w 1827204"/>
                  <a:gd name="connsiteY5" fmla="*/ 81144 h 1090895"/>
                  <a:gd name="connsiteX6" fmla="*/ 1104876 w 1827204"/>
                  <a:gd name="connsiteY6" fmla="*/ 968657 h 1090895"/>
                  <a:gd name="connsiteX7" fmla="*/ 1304655 w 1827204"/>
                  <a:gd name="connsiteY7" fmla="*/ 111406 h 1090895"/>
                  <a:gd name="connsiteX8" fmla="*/ 1490928 w 1827204"/>
                  <a:gd name="connsiteY8" fmla="*/ 856253 h 1090895"/>
                  <a:gd name="connsiteX9" fmla="*/ 1688358 w 1827204"/>
                  <a:gd name="connsiteY9" fmla="*/ 305714 h 1090895"/>
                  <a:gd name="connsiteX10" fmla="*/ 1827204 w 1827204"/>
                  <a:gd name="connsiteY10" fmla="*/ 512605 h 1090895"/>
                  <a:gd name="connsiteX0" fmla="*/ 0 w 1827204"/>
                  <a:gd name="connsiteY0" fmla="*/ 515382 h 1090895"/>
                  <a:gd name="connsiteX1" fmla="*/ 147399 w 1827204"/>
                  <a:gd name="connsiteY1" fmla="*/ 291550 h 1090895"/>
                  <a:gd name="connsiteX2" fmla="*/ 329130 w 1827204"/>
                  <a:gd name="connsiteY2" fmla="*/ 865121 h 1090895"/>
                  <a:gd name="connsiteX3" fmla="*/ 525449 w 1827204"/>
                  <a:gd name="connsiteY3" fmla="*/ 111273 h 1090895"/>
                  <a:gd name="connsiteX4" fmla="*/ 708856 w 1827204"/>
                  <a:gd name="connsiteY4" fmla="*/ 956899 h 1090895"/>
                  <a:gd name="connsiteX5" fmla="*/ 915680 w 1827204"/>
                  <a:gd name="connsiteY5" fmla="*/ 81144 h 1090895"/>
                  <a:gd name="connsiteX6" fmla="*/ 1104876 w 1827204"/>
                  <a:gd name="connsiteY6" fmla="*/ 968657 h 1090895"/>
                  <a:gd name="connsiteX7" fmla="*/ 1304655 w 1827204"/>
                  <a:gd name="connsiteY7" fmla="*/ 111406 h 1090895"/>
                  <a:gd name="connsiteX8" fmla="*/ 1490928 w 1827204"/>
                  <a:gd name="connsiteY8" fmla="*/ 856253 h 1090895"/>
                  <a:gd name="connsiteX9" fmla="*/ 1688358 w 1827204"/>
                  <a:gd name="connsiteY9" fmla="*/ 305714 h 1090895"/>
                  <a:gd name="connsiteX10" fmla="*/ 1827204 w 1827204"/>
                  <a:gd name="connsiteY10" fmla="*/ 512605 h 1090895"/>
                  <a:gd name="connsiteX0" fmla="*/ 0 w 1762931"/>
                  <a:gd name="connsiteY0" fmla="*/ 515382 h 1090895"/>
                  <a:gd name="connsiteX1" fmla="*/ 147399 w 1762931"/>
                  <a:gd name="connsiteY1" fmla="*/ 291550 h 1090895"/>
                  <a:gd name="connsiteX2" fmla="*/ 329130 w 1762931"/>
                  <a:gd name="connsiteY2" fmla="*/ 865121 h 1090895"/>
                  <a:gd name="connsiteX3" fmla="*/ 525449 w 1762931"/>
                  <a:gd name="connsiteY3" fmla="*/ 111273 h 1090895"/>
                  <a:gd name="connsiteX4" fmla="*/ 708856 w 1762931"/>
                  <a:gd name="connsiteY4" fmla="*/ 956899 h 1090895"/>
                  <a:gd name="connsiteX5" fmla="*/ 915680 w 1762931"/>
                  <a:gd name="connsiteY5" fmla="*/ 81144 h 1090895"/>
                  <a:gd name="connsiteX6" fmla="*/ 1104876 w 1762931"/>
                  <a:gd name="connsiteY6" fmla="*/ 968657 h 1090895"/>
                  <a:gd name="connsiteX7" fmla="*/ 1304655 w 1762931"/>
                  <a:gd name="connsiteY7" fmla="*/ 111406 h 1090895"/>
                  <a:gd name="connsiteX8" fmla="*/ 1490928 w 1762931"/>
                  <a:gd name="connsiteY8" fmla="*/ 856253 h 1090895"/>
                  <a:gd name="connsiteX9" fmla="*/ 1688358 w 1762931"/>
                  <a:gd name="connsiteY9" fmla="*/ 305714 h 1090895"/>
                  <a:gd name="connsiteX10" fmla="*/ 1746087 w 1762931"/>
                  <a:gd name="connsiteY10" fmla="*/ 512604 h 1090895"/>
                  <a:gd name="connsiteX0" fmla="*/ 0 w 1827204"/>
                  <a:gd name="connsiteY0" fmla="*/ 515382 h 1090895"/>
                  <a:gd name="connsiteX1" fmla="*/ 147399 w 1827204"/>
                  <a:gd name="connsiteY1" fmla="*/ 291550 h 1090895"/>
                  <a:gd name="connsiteX2" fmla="*/ 329130 w 1827204"/>
                  <a:gd name="connsiteY2" fmla="*/ 865121 h 1090895"/>
                  <a:gd name="connsiteX3" fmla="*/ 525449 w 1827204"/>
                  <a:gd name="connsiteY3" fmla="*/ 111273 h 1090895"/>
                  <a:gd name="connsiteX4" fmla="*/ 708856 w 1827204"/>
                  <a:gd name="connsiteY4" fmla="*/ 956899 h 1090895"/>
                  <a:gd name="connsiteX5" fmla="*/ 915680 w 1827204"/>
                  <a:gd name="connsiteY5" fmla="*/ 81144 h 1090895"/>
                  <a:gd name="connsiteX6" fmla="*/ 1104876 w 1827204"/>
                  <a:gd name="connsiteY6" fmla="*/ 968657 h 1090895"/>
                  <a:gd name="connsiteX7" fmla="*/ 1304655 w 1827204"/>
                  <a:gd name="connsiteY7" fmla="*/ 111406 h 1090895"/>
                  <a:gd name="connsiteX8" fmla="*/ 1490928 w 1827204"/>
                  <a:gd name="connsiteY8" fmla="*/ 856253 h 1090895"/>
                  <a:gd name="connsiteX9" fmla="*/ 1688358 w 1827204"/>
                  <a:gd name="connsiteY9" fmla="*/ 305714 h 1090895"/>
                  <a:gd name="connsiteX10" fmla="*/ 1827204 w 1827204"/>
                  <a:gd name="connsiteY10" fmla="*/ 512604 h 1090895"/>
                  <a:gd name="connsiteX0" fmla="*/ 0 w 1827204"/>
                  <a:gd name="connsiteY0" fmla="*/ 515382 h 1090895"/>
                  <a:gd name="connsiteX1" fmla="*/ 147399 w 1827204"/>
                  <a:gd name="connsiteY1" fmla="*/ 291550 h 1090895"/>
                  <a:gd name="connsiteX2" fmla="*/ 329130 w 1827204"/>
                  <a:gd name="connsiteY2" fmla="*/ 865121 h 1090895"/>
                  <a:gd name="connsiteX3" fmla="*/ 525449 w 1827204"/>
                  <a:gd name="connsiteY3" fmla="*/ 111273 h 1090895"/>
                  <a:gd name="connsiteX4" fmla="*/ 708856 w 1827204"/>
                  <a:gd name="connsiteY4" fmla="*/ 956899 h 1090895"/>
                  <a:gd name="connsiteX5" fmla="*/ 915680 w 1827204"/>
                  <a:gd name="connsiteY5" fmla="*/ 81144 h 1090895"/>
                  <a:gd name="connsiteX6" fmla="*/ 1104876 w 1827204"/>
                  <a:gd name="connsiteY6" fmla="*/ 968657 h 1090895"/>
                  <a:gd name="connsiteX7" fmla="*/ 1304655 w 1827204"/>
                  <a:gd name="connsiteY7" fmla="*/ 111406 h 1090895"/>
                  <a:gd name="connsiteX8" fmla="*/ 1490928 w 1827204"/>
                  <a:gd name="connsiteY8" fmla="*/ 856253 h 1090895"/>
                  <a:gd name="connsiteX9" fmla="*/ 1688358 w 1827204"/>
                  <a:gd name="connsiteY9" fmla="*/ 305714 h 1090895"/>
                  <a:gd name="connsiteX10" fmla="*/ 1827204 w 1827204"/>
                  <a:gd name="connsiteY10" fmla="*/ 512604 h 1090895"/>
                  <a:gd name="connsiteX0" fmla="*/ 0 w 1827204"/>
                  <a:gd name="connsiteY0" fmla="*/ 515382 h 1090895"/>
                  <a:gd name="connsiteX1" fmla="*/ 147399 w 1827204"/>
                  <a:gd name="connsiteY1" fmla="*/ 291550 h 1090895"/>
                  <a:gd name="connsiteX2" fmla="*/ 329130 w 1827204"/>
                  <a:gd name="connsiteY2" fmla="*/ 865121 h 1090895"/>
                  <a:gd name="connsiteX3" fmla="*/ 525449 w 1827204"/>
                  <a:gd name="connsiteY3" fmla="*/ 111273 h 1090895"/>
                  <a:gd name="connsiteX4" fmla="*/ 708856 w 1827204"/>
                  <a:gd name="connsiteY4" fmla="*/ 956899 h 1090895"/>
                  <a:gd name="connsiteX5" fmla="*/ 915680 w 1827204"/>
                  <a:gd name="connsiteY5" fmla="*/ 81144 h 1090895"/>
                  <a:gd name="connsiteX6" fmla="*/ 1104876 w 1827204"/>
                  <a:gd name="connsiteY6" fmla="*/ 968657 h 1090895"/>
                  <a:gd name="connsiteX7" fmla="*/ 1304655 w 1827204"/>
                  <a:gd name="connsiteY7" fmla="*/ 111406 h 1090895"/>
                  <a:gd name="connsiteX8" fmla="*/ 1490928 w 1827204"/>
                  <a:gd name="connsiteY8" fmla="*/ 856253 h 1090895"/>
                  <a:gd name="connsiteX9" fmla="*/ 1688358 w 1827204"/>
                  <a:gd name="connsiteY9" fmla="*/ 305714 h 1090895"/>
                  <a:gd name="connsiteX10" fmla="*/ 1827204 w 1827204"/>
                  <a:gd name="connsiteY10" fmla="*/ 512604 h 1090895"/>
                  <a:gd name="connsiteX0" fmla="*/ 0 w 2040298"/>
                  <a:gd name="connsiteY0" fmla="*/ 515382 h 1090895"/>
                  <a:gd name="connsiteX1" fmla="*/ 147399 w 2040298"/>
                  <a:gd name="connsiteY1" fmla="*/ 291550 h 1090895"/>
                  <a:gd name="connsiteX2" fmla="*/ 329130 w 2040298"/>
                  <a:gd name="connsiteY2" fmla="*/ 865121 h 1090895"/>
                  <a:gd name="connsiteX3" fmla="*/ 525449 w 2040298"/>
                  <a:gd name="connsiteY3" fmla="*/ 111273 h 1090895"/>
                  <a:gd name="connsiteX4" fmla="*/ 708856 w 2040298"/>
                  <a:gd name="connsiteY4" fmla="*/ 956899 h 1090895"/>
                  <a:gd name="connsiteX5" fmla="*/ 915680 w 2040298"/>
                  <a:gd name="connsiteY5" fmla="*/ 81144 h 1090895"/>
                  <a:gd name="connsiteX6" fmla="*/ 1104876 w 2040298"/>
                  <a:gd name="connsiteY6" fmla="*/ 968657 h 1090895"/>
                  <a:gd name="connsiteX7" fmla="*/ 1304655 w 2040298"/>
                  <a:gd name="connsiteY7" fmla="*/ 111406 h 1090895"/>
                  <a:gd name="connsiteX8" fmla="*/ 1490928 w 2040298"/>
                  <a:gd name="connsiteY8" fmla="*/ 856253 h 1090895"/>
                  <a:gd name="connsiteX9" fmla="*/ 1688358 w 2040298"/>
                  <a:gd name="connsiteY9" fmla="*/ 305714 h 1090895"/>
                  <a:gd name="connsiteX10" fmla="*/ 2040298 w 2040298"/>
                  <a:gd name="connsiteY10" fmla="*/ 514831 h 1090895"/>
                  <a:gd name="connsiteX0" fmla="*/ 0 w 2040298"/>
                  <a:gd name="connsiteY0" fmla="*/ 515382 h 1090895"/>
                  <a:gd name="connsiteX1" fmla="*/ 147399 w 2040298"/>
                  <a:gd name="connsiteY1" fmla="*/ 291550 h 1090895"/>
                  <a:gd name="connsiteX2" fmla="*/ 329130 w 2040298"/>
                  <a:gd name="connsiteY2" fmla="*/ 865121 h 1090895"/>
                  <a:gd name="connsiteX3" fmla="*/ 525449 w 2040298"/>
                  <a:gd name="connsiteY3" fmla="*/ 111273 h 1090895"/>
                  <a:gd name="connsiteX4" fmla="*/ 708856 w 2040298"/>
                  <a:gd name="connsiteY4" fmla="*/ 956899 h 1090895"/>
                  <a:gd name="connsiteX5" fmla="*/ 915680 w 2040298"/>
                  <a:gd name="connsiteY5" fmla="*/ 81144 h 1090895"/>
                  <a:gd name="connsiteX6" fmla="*/ 1104876 w 2040298"/>
                  <a:gd name="connsiteY6" fmla="*/ 968657 h 1090895"/>
                  <a:gd name="connsiteX7" fmla="*/ 1304655 w 2040298"/>
                  <a:gd name="connsiteY7" fmla="*/ 111406 h 1090895"/>
                  <a:gd name="connsiteX8" fmla="*/ 1490928 w 2040298"/>
                  <a:gd name="connsiteY8" fmla="*/ 856253 h 1090895"/>
                  <a:gd name="connsiteX9" fmla="*/ 1688358 w 2040298"/>
                  <a:gd name="connsiteY9" fmla="*/ 305714 h 1090895"/>
                  <a:gd name="connsiteX10" fmla="*/ 2040298 w 2040298"/>
                  <a:gd name="connsiteY10" fmla="*/ 514831 h 1090895"/>
                  <a:gd name="connsiteX0" fmla="*/ 0 w 2040298"/>
                  <a:gd name="connsiteY0" fmla="*/ 515382 h 1090895"/>
                  <a:gd name="connsiteX1" fmla="*/ 147399 w 2040298"/>
                  <a:gd name="connsiteY1" fmla="*/ 291550 h 1090895"/>
                  <a:gd name="connsiteX2" fmla="*/ 329130 w 2040298"/>
                  <a:gd name="connsiteY2" fmla="*/ 865121 h 1090895"/>
                  <a:gd name="connsiteX3" fmla="*/ 525449 w 2040298"/>
                  <a:gd name="connsiteY3" fmla="*/ 111273 h 1090895"/>
                  <a:gd name="connsiteX4" fmla="*/ 708856 w 2040298"/>
                  <a:gd name="connsiteY4" fmla="*/ 956899 h 1090895"/>
                  <a:gd name="connsiteX5" fmla="*/ 915680 w 2040298"/>
                  <a:gd name="connsiteY5" fmla="*/ 81144 h 1090895"/>
                  <a:gd name="connsiteX6" fmla="*/ 1104876 w 2040298"/>
                  <a:gd name="connsiteY6" fmla="*/ 968657 h 1090895"/>
                  <a:gd name="connsiteX7" fmla="*/ 1304655 w 2040298"/>
                  <a:gd name="connsiteY7" fmla="*/ 111406 h 1090895"/>
                  <a:gd name="connsiteX8" fmla="*/ 1490928 w 2040298"/>
                  <a:gd name="connsiteY8" fmla="*/ 856253 h 1090895"/>
                  <a:gd name="connsiteX9" fmla="*/ 1688358 w 2040298"/>
                  <a:gd name="connsiteY9" fmla="*/ 305714 h 1090895"/>
                  <a:gd name="connsiteX10" fmla="*/ 2040298 w 2040298"/>
                  <a:gd name="connsiteY10" fmla="*/ 514831 h 1090895"/>
                  <a:gd name="connsiteX0" fmla="*/ 0 w 2190717"/>
                  <a:gd name="connsiteY0" fmla="*/ 515382 h 1090895"/>
                  <a:gd name="connsiteX1" fmla="*/ 147399 w 2190717"/>
                  <a:gd name="connsiteY1" fmla="*/ 291550 h 1090895"/>
                  <a:gd name="connsiteX2" fmla="*/ 329130 w 2190717"/>
                  <a:gd name="connsiteY2" fmla="*/ 865121 h 1090895"/>
                  <a:gd name="connsiteX3" fmla="*/ 525449 w 2190717"/>
                  <a:gd name="connsiteY3" fmla="*/ 111273 h 1090895"/>
                  <a:gd name="connsiteX4" fmla="*/ 708856 w 2190717"/>
                  <a:gd name="connsiteY4" fmla="*/ 956899 h 1090895"/>
                  <a:gd name="connsiteX5" fmla="*/ 915680 w 2190717"/>
                  <a:gd name="connsiteY5" fmla="*/ 81144 h 1090895"/>
                  <a:gd name="connsiteX6" fmla="*/ 1104876 w 2190717"/>
                  <a:gd name="connsiteY6" fmla="*/ 968657 h 1090895"/>
                  <a:gd name="connsiteX7" fmla="*/ 1304655 w 2190717"/>
                  <a:gd name="connsiteY7" fmla="*/ 111406 h 1090895"/>
                  <a:gd name="connsiteX8" fmla="*/ 1490928 w 2190717"/>
                  <a:gd name="connsiteY8" fmla="*/ 856253 h 1090895"/>
                  <a:gd name="connsiteX9" fmla="*/ 1688358 w 2190717"/>
                  <a:gd name="connsiteY9" fmla="*/ 305714 h 1090895"/>
                  <a:gd name="connsiteX10" fmla="*/ 2190717 w 2190717"/>
                  <a:gd name="connsiteY10" fmla="*/ 514831 h 1090895"/>
                  <a:gd name="connsiteX0" fmla="*/ 0 w 2190717"/>
                  <a:gd name="connsiteY0" fmla="*/ 515382 h 1090895"/>
                  <a:gd name="connsiteX1" fmla="*/ 147399 w 2190717"/>
                  <a:gd name="connsiteY1" fmla="*/ 291550 h 1090895"/>
                  <a:gd name="connsiteX2" fmla="*/ 329130 w 2190717"/>
                  <a:gd name="connsiteY2" fmla="*/ 865121 h 1090895"/>
                  <a:gd name="connsiteX3" fmla="*/ 525449 w 2190717"/>
                  <a:gd name="connsiteY3" fmla="*/ 111273 h 1090895"/>
                  <a:gd name="connsiteX4" fmla="*/ 708856 w 2190717"/>
                  <a:gd name="connsiteY4" fmla="*/ 956899 h 1090895"/>
                  <a:gd name="connsiteX5" fmla="*/ 915680 w 2190717"/>
                  <a:gd name="connsiteY5" fmla="*/ 81144 h 1090895"/>
                  <a:gd name="connsiteX6" fmla="*/ 1104876 w 2190717"/>
                  <a:gd name="connsiteY6" fmla="*/ 968657 h 1090895"/>
                  <a:gd name="connsiteX7" fmla="*/ 1304655 w 2190717"/>
                  <a:gd name="connsiteY7" fmla="*/ 111406 h 1090895"/>
                  <a:gd name="connsiteX8" fmla="*/ 1490928 w 2190717"/>
                  <a:gd name="connsiteY8" fmla="*/ 856253 h 1090895"/>
                  <a:gd name="connsiteX9" fmla="*/ 1688358 w 2190717"/>
                  <a:gd name="connsiteY9" fmla="*/ 305714 h 1090895"/>
                  <a:gd name="connsiteX10" fmla="*/ 2190717 w 2190717"/>
                  <a:gd name="connsiteY10" fmla="*/ 514831 h 1090895"/>
                  <a:gd name="connsiteX0" fmla="*/ 0 w 1990158"/>
                  <a:gd name="connsiteY0" fmla="*/ 515382 h 1090895"/>
                  <a:gd name="connsiteX1" fmla="*/ 147399 w 1990158"/>
                  <a:gd name="connsiteY1" fmla="*/ 291550 h 1090895"/>
                  <a:gd name="connsiteX2" fmla="*/ 329130 w 1990158"/>
                  <a:gd name="connsiteY2" fmla="*/ 865121 h 1090895"/>
                  <a:gd name="connsiteX3" fmla="*/ 525449 w 1990158"/>
                  <a:gd name="connsiteY3" fmla="*/ 111273 h 1090895"/>
                  <a:gd name="connsiteX4" fmla="*/ 708856 w 1990158"/>
                  <a:gd name="connsiteY4" fmla="*/ 956899 h 1090895"/>
                  <a:gd name="connsiteX5" fmla="*/ 915680 w 1990158"/>
                  <a:gd name="connsiteY5" fmla="*/ 81144 h 1090895"/>
                  <a:gd name="connsiteX6" fmla="*/ 1104876 w 1990158"/>
                  <a:gd name="connsiteY6" fmla="*/ 968657 h 1090895"/>
                  <a:gd name="connsiteX7" fmla="*/ 1304655 w 1990158"/>
                  <a:gd name="connsiteY7" fmla="*/ 111406 h 1090895"/>
                  <a:gd name="connsiteX8" fmla="*/ 1490928 w 1990158"/>
                  <a:gd name="connsiteY8" fmla="*/ 856253 h 1090895"/>
                  <a:gd name="connsiteX9" fmla="*/ 1688358 w 1990158"/>
                  <a:gd name="connsiteY9" fmla="*/ 305714 h 1090895"/>
                  <a:gd name="connsiteX10" fmla="*/ 1990158 w 1990158"/>
                  <a:gd name="connsiteY10" fmla="*/ 514831 h 1090895"/>
                  <a:gd name="connsiteX0" fmla="*/ 0 w 1990158"/>
                  <a:gd name="connsiteY0" fmla="*/ 515382 h 1090895"/>
                  <a:gd name="connsiteX1" fmla="*/ 147399 w 1990158"/>
                  <a:gd name="connsiteY1" fmla="*/ 291550 h 1090895"/>
                  <a:gd name="connsiteX2" fmla="*/ 329130 w 1990158"/>
                  <a:gd name="connsiteY2" fmla="*/ 865121 h 1090895"/>
                  <a:gd name="connsiteX3" fmla="*/ 525449 w 1990158"/>
                  <a:gd name="connsiteY3" fmla="*/ 111273 h 1090895"/>
                  <a:gd name="connsiteX4" fmla="*/ 708856 w 1990158"/>
                  <a:gd name="connsiteY4" fmla="*/ 956899 h 1090895"/>
                  <a:gd name="connsiteX5" fmla="*/ 915680 w 1990158"/>
                  <a:gd name="connsiteY5" fmla="*/ 81144 h 1090895"/>
                  <a:gd name="connsiteX6" fmla="*/ 1104876 w 1990158"/>
                  <a:gd name="connsiteY6" fmla="*/ 968657 h 1090895"/>
                  <a:gd name="connsiteX7" fmla="*/ 1304655 w 1990158"/>
                  <a:gd name="connsiteY7" fmla="*/ 111406 h 1090895"/>
                  <a:gd name="connsiteX8" fmla="*/ 1490928 w 1990158"/>
                  <a:gd name="connsiteY8" fmla="*/ 856253 h 1090895"/>
                  <a:gd name="connsiteX9" fmla="*/ 1688358 w 1990158"/>
                  <a:gd name="connsiteY9" fmla="*/ 305714 h 1090895"/>
                  <a:gd name="connsiteX10" fmla="*/ 1990158 w 1990158"/>
                  <a:gd name="connsiteY10" fmla="*/ 514831 h 1090895"/>
                  <a:gd name="connsiteX0" fmla="*/ 0 w 1990158"/>
                  <a:gd name="connsiteY0" fmla="*/ 515382 h 1090895"/>
                  <a:gd name="connsiteX1" fmla="*/ 147399 w 1990158"/>
                  <a:gd name="connsiteY1" fmla="*/ 291550 h 1090895"/>
                  <a:gd name="connsiteX2" fmla="*/ 329130 w 1990158"/>
                  <a:gd name="connsiteY2" fmla="*/ 865121 h 1090895"/>
                  <a:gd name="connsiteX3" fmla="*/ 525449 w 1990158"/>
                  <a:gd name="connsiteY3" fmla="*/ 111273 h 1090895"/>
                  <a:gd name="connsiteX4" fmla="*/ 708856 w 1990158"/>
                  <a:gd name="connsiteY4" fmla="*/ 956899 h 1090895"/>
                  <a:gd name="connsiteX5" fmla="*/ 915680 w 1990158"/>
                  <a:gd name="connsiteY5" fmla="*/ 81144 h 1090895"/>
                  <a:gd name="connsiteX6" fmla="*/ 1104876 w 1990158"/>
                  <a:gd name="connsiteY6" fmla="*/ 968657 h 1090895"/>
                  <a:gd name="connsiteX7" fmla="*/ 1304655 w 1990158"/>
                  <a:gd name="connsiteY7" fmla="*/ 111406 h 1090895"/>
                  <a:gd name="connsiteX8" fmla="*/ 1490928 w 1990158"/>
                  <a:gd name="connsiteY8" fmla="*/ 856253 h 1090895"/>
                  <a:gd name="connsiteX9" fmla="*/ 1688358 w 1990158"/>
                  <a:gd name="connsiteY9" fmla="*/ 305714 h 1090895"/>
                  <a:gd name="connsiteX10" fmla="*/ 1990158 w 1990158"/>
                  <a:gd name="connsiteY10" fmla="*/ 514831 h 1090895"/>
                  <a:gd name="connsiteX0" fmla="*/ 0 w 1990158"/>
                  <a:gd name="connsiteY0" fmla="*/ 515382 h 1090895"/>
                  <a:gd name="connsiteX1" fmla="*/ 147399 w 1990158"/>
                  <a:gd name="connsiteY1" fmla="*/ 291550 h 1090895"/>
                  <a:gd name="connsiteX2" fmla="*/ 329130 w 1990158"/>
                  <a:gd name="connsiteY2" fmla="*/ 865121 h 1090895"/>
                  <a:gd name="connsiteX3" fmla="*/ 525449 w 1990158"/>
                  <a:gd name="connsiteY3" fmla="*/ 111273 h 1090895"/>
                  <a:gd name="connsiteX4" fmla="*/ 708856 w 1990158"/>
                  <a:gd name="connsiteY4" fmla="*/ 956899 h 1090895"/>
                  <a:gd name="connsiteX5" fmla="*/ 915680 w 1990158"/>
                  <a:gd name="connsiteY5" fmla="*/ 81144 h 1090895"/>
                  <a:gd name="connsiteX6" fmla="*/ 1104876 w 1990158"/>
                  <a:gd name="connsiteY6" fmla="*/ 968657 h 1090895"/>
                  <a:gd name="connsiteX7" fmla="*/ 1304655 w 1990158"/>
                  <a:gd name="connsiteY7" fmla="*/ 111406 h 1090895"/>
                  <a:gd name="connsiteX8" fmla="*/ 1490928 w 1990158"/>
                  <a:gd name="connsiteY8" fmla="*/ 856253 h 1090895"/>
                  <a:gd name="connsiteX9" fmla="*/ 1688358 w 1990158"/>
                  <a:gd name="connsiteY9" fmla="*/ 305714 h 1090895"/>
                  <a:gd name="connsiteX10" fmla="*/ 1990158 w 1990158"/>
                  <a:gd name="connsiteY10" fmla="*/ 514831 h 1090895"/>
                  <a:gd name="connsiteX0" fmla="*/ 0 w 1990158"/>
                  <a:gd name="connsiteY0" fmla="*/ 515382 h 1090895"/>
                  <a:gd name="connsiteX1" fmla="*/ 147399 w 1990158"/>
                  <a:gd name="connsiteY1" fmla="*/ 291550 h 1090895"/>
                  <a:gd name="connsiteX2" fmla="*/ 329130 w 1990158"/>
                  <a:gd name="connsiteY2" fmla="*/ 865121 h 1090895"/>
                  <a:gd name="connsiteX3" fmla="*/ 525449 w 1990158"/>
                  <a:gd name="connsiteY3" fmla="*/ 111273 h 1090895"/>
                  <a:gd name="connsiteX4" fmla="*/ 708856 w 1990158"/>
                  <a:gd name="connsiteY4" fmla="*/ 956899 h 1090895"/>
                  <a:gd name="connsiteX5" fmla="*/ 915680 w 1990158"/>
                  <a:gd name="connsiteY5" fmla="*/ 81144 h 1090895"/>
                  <a:gd name="connsiteX6" fmla="*/ 1104876 w 1990158"/>
                  <a:gd name="connsiteY6" fmla="*/ 968657 h 1090895"/>
                  <a:gd name="connsiteX7" fmla="*/ 1304655 w 1990158"/>
                  <a:gd name="connsiteY7" fmla="*/ 111406 h 1090895"/>
                  <a:gd name="connsiteX8" fmla="*/ 1490928 w 1990158"/>
                  <a:gd name="connsiteY8" fmla="*/ 856253 h 1090895"/>
                  <a:gd name="connsiteX9" fmla="*/ 1688358 w 1990158"/>
                  <a:gd name="connsiteY9" fmla="*/ 305714 h 1090895"/>
                  <a:gd name="connsiteX10" fmla="*/ 1990158 w 1990158"/>
                  <a:gd name="connsiteY10" fmla="*/ 514831 h 1090895"/>
                  <a:gd name="connsiteX0" fmla="*/ 0 w 1990158"/>
                  <a:gd name="connsiteY0" fmla="*/ 515382 h 1090895"/>
                  <a:gd name="connsiteX1" fmla="*/ 147399 w 1990158"/>
                  <a:gd name="connsiteY1" fmla="*/ 291550 h 1090895"/>
                  <a:gd name="connsiteX2" fmla="*/ 329130 w 1990158"/>
                  <a:gd name="connsiteY2" fmla="*/ 865121 h 1090895"/>
                  <a:gd name="connsiteX3" fmla="*/ 525449 w 1990158"/>
                  <a:gd name="connsiteY3" fmla="*/ 111273 h 1090895"/>
                  <a:gd name="connsiteX4" fmla="*/ 708856 w 1990158"/>
                  <a:gd name="connsiteY4" fmla="*/ 956899 h 1090895"/>
                  <a:gd name="connsiteX5" fmla="*/ 915680 w 1990158"/>
                  <a:gd name="connsiteY5" fmla="*/ 81144 h 1090895"/>
                  <a:gd name="connsiteX6" fmla="*/ 1104876 w 1990158"/>
                  <a:gd name="connsiteY6" fmla="*/ 968657 h 1090895"/>
                  <a:gd name="connsiteX7" fmla="*/ 1304655 w 1990158"/>
                  <a:gd name="connsiteY7" fmla="*/ 111406 h 1090895"/>
                  <a:gd name="connsiteX8" fmla="*/ 1490928 w 1990158"/>
                  <a:gd name="connsiteY8" fmla="*/ 856253 h 1090895"/>
                  <a:gd name="connsiteX9" fmla="*/ 1688358 w 1990158"/>
                  <a:gd name="connsiteY9" fmla="*/ 305714 h 1090895"/>
                  <a:gd name="connsiteX10" fmla="*/ 1990158 w 1990158"/>
                  <a:gd name="connsiteY10" fmla="*/ 514831 h 1090895"/>
                  <a:gd name="connsiteX0" fmla="*/ 0 w 1990158"/>
                  <a:gd name="connsiteY0" fmla="*/ 515382 h 1090895"/>
                  <a:gd name="connsiteX1" fmla="*/ 147399 w 1990158"/>
                  <a:gd name="connsiteY1" fmla="*/ 291550 h 1090895"/>
                  <a:gd name="connsiteX2" fmla="*/ 329130 w 1990158"/>
                  <a:gd name="connsiteY2" fmla="*/ 865121 h 1090895"/>
                  <a:gd name="connsiteX3" fmla="*/ 525449 w 1990158"/>
                  <a:gd name="connsiteY3" fmla="*/ 111273 h 1090895"/>
                  <a:gd name="connsiteX4" fmla="*/ 708856 w 1990158"/>
                  <a:gd name="connsiteY4" fmla="*/ 956899 h 1090895"/>
                  <a:gd name="connsiteX5" fmla="*/ 915680 w 1990158"/>
                  <a:gd name="connsiteY5" fmla="*/ 81144 h 1090895"/>
                  <a:gd name="connsiteX6" fmla="*/ 1104876 w 1990158"/>
                  <a:gd name="connsiteY6" fmla="*/ 968657 h 1090895"/>
                  <a:gd name="connsiteX7" fmla="*/ 1304655 w 1990158"/>
                  <a:gd name="connsiteY7" fmla="*/ 111406 h 1090895"/>
                  <a:gd name="connsiteX8" fmla="*/ 1490928 w 1990158"/>
                  <a:gd name="connsiteY8" fmla="*/ 856253 h 1090895"/>
                  <a:gd name="connsiteX9" fmla="*/ 1688358 w 1990158"/>
                  <a:gd name="connsiteY9" fmla="*/ 305714 h 1090895"/>
                  <a:gd name="connsiteX10" fmla="*/ 1866769 w 1990158"/>
                  <a:gd name="connsiteY10" fmla="*/ 525745 h 1090895"/>
                  <a:gd name="connsiteX11" fmla="*/ 1990158 w 1990158"/>
                  <a:gd name="connsiteY11" fmla="*/ 514831 h 1090895"/>
                  <a:gd name="connsiteX0" fmla="*/ 0 w 1990158"/>
                  <a:gd name="connsiteY0" fmla="*/ 515382 h 1090895"/>
                  <a:gd name="connsiteX1" fmla="*/ 147399 w 1990158"/>
                  <a:gd name="connsiteY1" fmla="*/ 291550 h 1090895"/>
                  <a:gd name="connsiteX2" fmla="*/ 329130 w 1990158"/>
                  <a:gd name="connsiteY2" fmla="*/ 865121 h 1090895"/>
                  <a:gd name="connsiteX3" fmla="*/ 525449 w 1990158"/>
                  <a:gd name="connsiteY3" fmla="*/ 111273 h 1090895"/>
                  <a:gd name="connsiteX4" fmla="*/ 708856 w 1990158"/>
                  <a:gd name="connsiteY4" fmla="*/ 956899 h 1090895"/>
                  <a:gd name="connsiteX5" fmla="*/ 915680 w 1990158"/>
                  <a:gd name="connsiteY5" fmla="*/ 81144 h 1090895"/>
                  <a:gd name="connsiteX6" fmla="*/ 1104876 w 1990158"/>
                  <a:gd name="connsiteY6" fmla="*/ 968657 h 1090895"/>
                  <a:gd name="connsiteX7" fmla="*/ 1304655 w 1990158"/>
                  <a:gd name="connsiteY7" fmla="*/ 111406 h 1090895"/>
                  <a:gd name="connsiteX8" fmla="*/ 1490928 w 1990158"/>
                  <a:gd name="connsiteY8" fmla="*/ 856253 h 1090895"/>
                  <a:gd name="connsiteX9" fmla="*/ 1688358 w 1990158"/>
                  <a:gd name="connsiteY9" fmla="*/ 305714 h 1090895"/>
                  <a:gd name="connsiteX10" fmla="*/ 1990158 w 1990158"/>
                  <a:gd name="connsiteY10" fmla="*/ 514831 h 1090895"/>
                  <a:gd name="connsiteX11" fmla="*/ 1990158 w 1990158"/>
                  <a:gd name="connsiteY11" fmla="*/ 514831 h 1090895"/>
                  <a:gd name="connsiteX0" fmla="*/ 0 w 2090438"/>
                  <a:gd name="connsiteY0" fmla="*/ 515382 h 1090895"/>
                  <a:gd name="connsiteX1" fmla="*/ 147399 w 2090438"/>
                  <a:gd name="connsiteY1" fmla="*/ 291550 h 1090895"/>
                  <a:gd name="connsiteX2" fmla="*/ 329130 w 2090438"/>
                  <a:gd name="connsiteY2" fmla="*/ 865121 h 1090895"/>
                  <a:gd name="connsiteX3" fmla="*/ 525449 w 2090438"/>
                  <a:gd name="connsiteY3" fmla="*/ 111273 h 1090895"/>
                  <a:gd name="connsiteX4" fmla="*/ 708856 w 2090438"/>
                  <a:gd name="connsiteY4" fmla="*/ 956899 h 1090895"/>
                  <a:gd name="connsiteX5" fmla="*/ 915680 w 2090438"/>
                  <a:gd name="connsiteY5" fmla="*/ 81144 h 1090895"/>
                  <a:gd name="connsiteX6" fmla="*/ 1104876 w 2090438"/>
                  <a:gd name="connsiteY6" fmla="*/ 968657 h 1090895"/>
                  <a:gd name="connsiteX7" fmla="*/ 1304655 w 2090438"/>
                  <a:gd name="connsiteY7" fmla="*/ 111406 h 1090895"/>
                  <a:gd name="connsiteX8" fmla="*/ 1490928 w 2090438"/>
                  <a:gd name="connsiteY8" fmla="*/ 856253 h 1090895"/>
                  <a:gd name="connsiteX9" fmla="*/ 1688358 w 2090438"/>
                  <a:gd name="connsiteY9" fmla="*/ 305714 h 1090895"/>
                  <a:gd name="connsiteX10" fmla="*/ 1990158 w 2090438"/>
                  <a:gd name="connsiteY10" fmla="*/ 514831 h 1090895"/>
                  <a:gd name="connsiteX11" fmla="*/ 2090438 w 2090438"/>
                  <a:gd name="connsiteY11" fmla="*/ 514831 h 1090895"/>
                  <a:gd name="connsiteX0" fmla="*/ 0 w 2090438"/>
                  <a:gd name="connsiteY0" fmla="*/ 515382 h 1090895"/>
                  <a:gd name="connsiteX1" fmla="*/ 147399 w 2090438"/>
                  <a:gd name="connsiteY1" fmla="*/ 291550 h 1090895"/>
                  <a:gd name="connsiteX2" fmla="*/ 329130 w 2090438"/>
                  <a:gd name="connsiteY2" fmla="*/ 865121 h 1090895"/>
                  <a:gd name="connsiteX3" fmla="*/ 525449 w 2090438"/>
                  <a:gd name="connsiteY3" fmla="*/ 111273 h 1090895"/>
                  <a:gd name="connsiteX4" fmla="*/ 708856 w 2090438"/>
                  <a:gd name="connsiteY4" fmla="*/ 956899 h 1090895"/>
                  <a:gd name="connsiteX5" fmla="*/ 915680 w 2090438"/>
                  <a:gd name="connsiteY5" fmla="*/ 81144 h 1090895"/>
                  <a:gd name="connsiteX6" fmla="*/ 1104876 w 2090438"/>
                  <a:gd name="connsiteY6" fmla="*/ 968657 h 1090895"/>
                  <a:gd name="connsiteX7" fmla="*/ 1304655 w 2090438"/>
                  <a:gd name="connsiteY7" fmla="*/ 111406 h 1090895"/>
                  <a:gd name="connsiteX8" fmla="*/ 1490928 w 2090438"/>
                  <a:gd name="connsiteY8" fmla="*/ 856253 h 1090895"/>
                  <a:gd name="connsiteX9" fmla="*/ 1688358 w 2090438"/>
                  <a:gd name="connsiteY9" fmla="*/ 305714 h 1090895"/>
                  <a:gd name="connsiteX10" fmla="*/ 1889879 w 2090438"/>
                  <a:gd name="connsiteY10" fmla="*/ 514831 h 1090895"/>
                  <a:gd name="connsiteX11" fmla="*/ 2090438 w 2090438"/>
                  <a:gd name="connsiteY11" fmla="*/ 514831 h 1090895"/>
                  <a:gd name="connsiteX0" fmla="*/ 0 w 2090438"/>
                  <a:gd name="connsiteY0" fmla="*/ 515382 h 1090895"/>
                  <a:gd name="connsiteX1" fmla="*/ 147399 w 2090438"/>
                  <a:gd name="connsiteY1" fmla="*/ 291550 h 1090895"/>
                  <a:gd name="connsiteX2" fmla="*/ 329130 w 2090438"/>
                  <a:gd name="connsiteY2" fmla="*/ 865121 h 1090895"/>
                  <a:gd name="connsiteX3" fmla="*/ 525449 w 2090438"/>
                  <a:gd name="connsiteY3" fmla="*/ 111273 h 1090895"/>
                  <a:gd name="connsiteX4" fmla="*/ 708856 w 2090438"/>
                  <a:gd name="connsiteY4" fmla="*/ 956899 h 1090895"/>
                  <a:gd name="connsiteX5" fmla="*/ 915680 w 2090438"/>
                  <a:gd name="connsiteY5" fmla="*/ 81144 h 1090895"/>
                  <a:gd name="connsiteX6" fmla="*/ 1104876 w 2090438"/>
                  <a:gd name="connsiteY6" fmla="*/ 968657 h 1090895"/>
                  <a:gd name="connsiteX7" fmla="*/ 1304655 w 2090438"/>
                  <a:gd name="connsiteY7" fmla="*/ 111406 h 1090895"/>
                  <a:gd name="connsiteX8" fmla="*/ 1490928 w 2090438"/>
                  <a:gd name="connsiteY8" fmla="*/ 856253 h 1090895"/>
                  <a:gd name="connsiteX9" fmla="*/ 1688358 w 2090438"/>
                  <a:gd name="connsiteY9" fmla="*/ 305714 h 1090895"/>
                  <a:gd name="connsiteX10" fmla="*/ 1889879 w 2090438"/>
                  <a:gd name="connsiteY10" fmla="*/ 514831 h 1090895"/>
                  <a:gd name="connsiteX11" fmla="*/ 2090438 w 2090438"/>
                  <a:gd name="connsiteY11" fmla="*/ 514831 h 1090895"/>
                  <a:gd name="connsiteX0" fmla="*/ 0 w 2034789"/>
                  <a:gd name="connsiteY0" fmla="*/ 515382 h 1090895"/>
                  <a:gd name="connsiteX1" fmla="*/ 147399 w 2034789"/>
                  <a:gd name="connsiteY1" fmla="*/ 291550 h 1090895"/>
                  <a:gd name="connsiteX2" fmla="*/ 329130 w 2034789"/>
                  <a:gd name="connsiteY2" fmla="*/ 865121 h 1090895"/>
                  <a:gd name="connsiteX3" fmla="*/ 525449 w 2034789"/>
                  <a:gd name="connsiteY3" fmla="*/ 111273 h 1090895"/>
                  <a:gd name="connsiteX4" fmla="*/ 708856 w 2034789"/>
                  <a:gd name="connsiteY4" fmla="*/ 956899 h 1090895"/>
                  <a:gd name="connsiteX5" fmla="*/ 915680 w 2034789"/>
                  <a:gd name="connsiteY5" fmla="*/ 81144 h 1090895"/>
                  <a:gd name="connsiteX6" fmla="*/ 1104876 w 2034789"/>
                  <a:gd name="connsiteY6" fmla="*/ 968657 h 1090895"/>
                  <a:gd name="connsiteX7" fmla="*/ 1304655 w 2034789"/>
                  <a:gd name="connsiteY7" fmla="*/ 111406 h 1090895"/>
                  <a:gd name="connsiteX8" fmla="*/ 1490928 w 2034789"/>
                  <a:gd name="connsiteY8" fmla="*/ 856253 h 1090895"/>
                  <a:gd name="connsiteX9" fmla="*/ 1688358 w 2034789"/>
                  <a:gd name="connsiteY9" fmla="*/ 305714 h 1090895"/>
                  <a:gd name="connsiteX10" fmla="*/ 1889879 w 2034789"/>
                  <a:gd name="connsiteY10" fmla="*/ 514831 h 1090895"/>
                  <a:gd name="connsiteX11" fmla="*/ 2034789 w 2034789"/>
                  <a:gd name="connsiteY11" fmla="*/ 516220 h 1090895"/>
                  <a:gd name="connsiteX0" fmla="*/ 0 w 2034789"/>
                  <a:gd name="connsiteY0" fmla="*/ 515382 h 1090895"/>
                  <a:gd name="connsiteX1" fmla="*/ 147399 w 2034789"/>
                  <a:gd name="connsiteY1" fmla="*/ 291550 h 1090895"/>
                  <a:gd name="connsiteX2" fmla="*/ 329130 w 2034789"/>
                  <a:gd name="connsiteY2" fmla="*/ 865121 h 1090895"/>
                  <a:gd name="connsiteX3" fmla="*/ 525449 w 2034789"/>
                  <a:gd name="connsiteY3" fmla="*/ 111273 h 1090895"/>
                  <a:gd name="connsiteX4" fmla="*/ 708856 w 2034789"/>
                  <a:gd name="connsiteY4" fmla="*/ 956899 h 1090895"/>
                  <a:gd name="connsiteX5" fmla="*/ 915680 w 2034789"/>
                  <a:gd name="connsiteY5" fmla="*/ 81144 h 1090895"/>
                  <a:gd name="connsiteX6" fmla="*/ 1104876 w 2034789"/>
                  <a:gd name="connsiteY6" fmla="*/ 968657 h 1090895"/>
                  <a:gd name="connsiteX7" fmla="*/ 1304655 w 2034789"/>
                  <a:gd name="connsiteY7" fmla="*/ 111406 h 1090895"/>
                  <a:gd name="connsiteX8" fmla="*/ 1490928 w 2034789"/>
                  <a:gd name="connsiteY8" fmla="*/ 856253 h 1090895"/>
                  <a:gd name="connsiteX9" fmla="*/ 1688358 w 2034789"/>
                  <a:gd name="connsiteY9" fmla="*/ 305714 h 1090895"/>
                  <a:gd name="connsiteX10" fmla="*/ 1889879 w 2034789"/>
                  <a:gd name="connsiteY10" fmla="*/ 514831 h 1090895"/>
                  <a:gd name="connsiteX11" fmla="*/ 2034789 w 2034789"/>
                  <a:gd name="connsiteY11" fmla="*/ 516220 h 1090895"/>
                  <a:gd name="connsiteX0" fmla="*/ 0 w 2034789"/>
                  <a:gd name="connsiteY0" fmla="*/ 515382 h 1090895"/>
                  <a:gd name="connsiteX1" fmla="*/ 147399 w 2034789"/>
                  <a:gd name="connsiteY1" fmla="*/ 291550 h 1090895"/>
                  <a:gd name="connsiteX2" fmla="*/ 329130 w 2034789"/>
                  <a:gd name="connsiteY2" fmla="*/ 865121 h 1090895"/>
                  <a:gd name="connsiteX3" fmla="*/ 525449 w 2034789"/>
                  <a:gd name="connsiteY3" fmla="*/ 111273 h 1090895"/>
                  <a:gd name="connsiteX4" fmla="*/ 708856 w 2034789"/>
                  <a:gd name="connsiteY4" fmla="*/ 956899 h 1090895"/>
                  <a:gd name="connsiteX5" fmla="*/ 915680 w 2034789"/>
                  <a:gd name="connsiteY5" fmla="*/ 81144 h 1090895"/>
                  <a:gd name="connsiteX6" fmla="*/ 1104876 w 2034789"/>
                  <a:gd name="connsiteY6" fmla="*/ 968657 h 1090895"/>
                  <a:gd name="connsiteX7" fmla="*/ 1304655 w 2034789"/>
                  <a:gd name="connsiteY7" fmla="*/ 111406 h 1090895"/>
                  <a:gd name="connsiteX8" fmla="*/ 1490928 w 2034789"/>
                  <a:gd name="connsiteY8" fmla="*/ 856253 h 1090895"/>
                  <a:gd name="connsiteX9" fmla="*/ 1688358 w 2034789"/>
                  <a:gd name="connsiteY9" fmla="*/ 305714 h 1090895"/>
                  <a:gd name="connsiteX10" fmla="*/ 1889879 w 2034789"/>
                  <a:gd name="connsiteY10" fmla="*/ 514831 h 1090895"/>
                  <a:gd name="connsiteX11" fmla="*/ 2034789 w 2034789"/>
                  <a:gd name="connsiteY11" fmla="*/ 516220 h 1090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34789" h="1090895">
                    <a:moveTo>
                      <a:pt x="0" y="515382"/>
                    </a:moveTo>
                    <a:cubicBezTo>
                      <a:pt x="122567" y="512310"/>
                      <a:pt x="57243" y="295524"/>
                      <a:pt x="147399" y="291550"/>
                    </a:cubicBezTo>
                    <a:cubicBezTo>
                      <a:pt x="258975" y="290694"/>
                      <a:pt x="239213" y="862772"/>
                      <a:pt x="329130" y="865121"/>
                    </a:cubicBezTo>
                    <a:cubicBezTo>
                      <a:pt x="418180" y="858057"/>
                      <a:pt x="428609" y="114177"/>
                      <a:pt x="525449" y="111273"/>
                    </a:cubicBezTo>
                    <a:cubicBezTo>
                      <a:pt x="631592" y="109720"/>
                      <a:pt x="605838" y="950658"/>
                      <a:pt x="708856" y="956899"/>
                    </a:cubicBezTo>
                    <a:cubicBezTo>
                      <a:pt x="796474" y="962207"/>
                      <a:pt x="800145" y="78048"/>
                      <a:pt x="915680" y="81144"/>
                    </a:cubicBezTo>
                    <a:cubicBezTo>
                      <a:pt x="1025483" y="84086"/>
                      <a:pt x="1056873" y="891480"/>
                      <a:pt x="1104876" y="968657"/>
                    </a:cubicBezTo>
                    <a:cubicBezTo>
                      <a:pt x="1180907" y="1090895"/>
                      <a:pt x="1236909" y="210592"/>
                      <a:pt x="1304655" y="111406"/>
                    </a:cubicBezTo>
                    <a:cubicBezTo>
                      <a:pt x="1380747" y="0"/>
                      <a:pt x="1443331" y="794080"/>
                      <a:pt x="1490928" y="856253"/>
                    </a:cubicBezTo>
                    <a:cubicBezTo>
                      <a:pt x="1558163" y="944078"/>
                      <a:pt x="1618112" y="367487"/>
                      <a:pt x="1688358" y="305714"/>
                    </a:cubicBezTo>
                    <a:cubicBezTo>
                      <a:pt x="1750998" y="250629"/>
                      <a:pt x="1750971" y="514816"/>
                      <a:pt x="1889879" y="514831"/>
                    </a:cubicBezTo>
                    <a:lnTo>
                      <a:pt x="2034789" y="516220"/>
                    </a:lnTo>
                  </a:path>
                </a:pathLst>
              </a:custGeom>
              <a:ln w="38100">
                <a:solidFill>
                  <a:srgbClr val="FF0000"/>
                </a:solidFill>
                <a:round/>
                <a:tailEnd type="triangle"/>
              </a:ln>
              <a:scene3d>
                <a:camera prst="orthographicFront"/>
                <a:lightRig rig="threePt" dir="t"/>
              </a:scene3d>
              <a:sp3d>
                <a:bevelT w="19050"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14" name="Textfeld 13"/>
            <p:cNvSpPr txBox="1"/>
            <p:nvPr/>
          </p:nvSpPr>
          <p:spPr>
            <a:xfrm>
              <a:off x="3275856" y="764704"/>
              <a:ext cx="5580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DRS</a:t>
              </a:r>
              <a:endParaRPr lang="en-GB" dirty="0"/>
            </a:p>
          </p:txBody>
        </p:sp>
      </p:grpSp>
      <p:graphicFrame>
        <p:nvGraphicFramePr>
          <p:cNvPr id="100" name="Objekt 9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9116569"/>
              </p:ext>
            </p:extLst>
          </p:nvPr>
        </p:nvGraphicFramePr>
        <p:xfrm>
          <a:off x="3707904" y="2924944"/>
          <a:ext cx="4870592" cy="37357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Graph" r:id="rId4" imgW="3876840" imgH="2973600" progId="Origin50.Graph">
                  <p:embed/>
                </p:oleObj>
              </mc:Choice>
              <mc:Fallback>
                <p:oleObj name="Graph" r:id="rId4" imgW="3876840" imgH="2973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707904" y="2924944"/>
                        <a:ext cx="4870592" cy="37357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1127330" y="5301208"/>
            <a:ext cx="14284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B3 (</a:t>
            </a:r>
            <a:r>
              <a:rPr lang="en-GB" sz="1400" dirty="0" err="1" smtClean="0"/>
              <a:t>Blumstengel</a:t>
            </a:r>
            <a:r>
              <a:rPr lang="en-GB" sz="1400" dirty="0" smtClean="0"/>
              <a:t>)</a:t>
            </a:r>
            <a:endParaRPr lang="en-GB" sz="1400" dirty="0"/>
          </a:p>
        </p:txBody>
      </p:sp>
      <p:graphicFrame>
        <p:nvGraphicFramePr>
          <p:cNvPr id="11" name="Obj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0645767"/>
              </p:ext>
            </p:extLst>
          </p:nvPr>
        </p:nvGraphicFramePr>
        <p:xfrm>
          <a:off x="4716016" y="3501008"/>
          <a:ext cx="711200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Equation" r:id="rId6" imgW="711200" imgH="254000" progId="Equation.DSMT4">
                  <p:embed/>
                </p:oleObj>
              </mc:Choice>
              <mc:Fallback>
                <p:oleObj name="Equation" r:id="rId6" imgW="711200" imgH="254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716016" y="3501008"/>
                        <a:ext cx="711200" cy="25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18567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6" name="Picture 4" descr="C:\Users\photo20w\Desktop\20140923-STM_Basic--47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844824"/>
            <a:ext cx="3104318" cy="3104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7" name="Picture 5" descr="C:\Users\photo20w\Desktop\20140923-STM_Basic--7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836850"/>
            <a:ext cx="3104318" cy="3104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8" name="Rechteck 387"/>
          <p:cNvSpPr/>
          <p:nvPr/>
        </p:nvSpPr>
        <p:spPr>
          <a:xfrm>
            <a:off x="3275856" y="1228690"/>
            <a:ext cx="217047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dirty="0" smtClean="0"/>
              <a:t>Al</a:t>
            </a:r>
            <a:r>
              <a:rPr lang="de-DE" sz="2000" baseline="-25000" dirty="0" smtClean="0"/>
              <a:t>2</a:t>
            </a:r>
            <a:r>
              <a:rPr lang="de-DE" sz="2000" dirty="0" smtClean="0"/>
              <a:t>O</a:t>
            </a:r>
            <a:r>
              <a:rPr lang="de-DE" sz="2000" baseline="-25000" dirty="0" smtClean="0"/>
              <a:t>3</a:t>
            </a:r>
            <a:r>
              <a:rPr lang="de-DE" sz="2000" dirty="0" smtClean="0"/>
              <a:t>/</a:t>
            </a:r>
            <a:r>
              <a:rPr lang="de-DE" sz="2000" dirty="0" err="1" smtClean="0"/>
              <a:t>ZnGaO</a:t>
            </a:r>
            <a:r>
              <a:rPr lang="de-DE" sz="2000" dirty="0" smtClean="0"/>
              <a:t>/DITF</a:t>
            </a:r>
          </a:p>
        </p:txBody>
      </p:sp>
      <p:sp>
        <p:nvSpPr>
          <p:cNvPr id="391" name="Textfeld 390"/>
          <p:cNvSpPr txBox="1"/>
          <p:nvPr/>
        </p:nvSpPr>
        <p:spPr>
          <a:xfrm>
            <a:off x="6675378" y="1836850"/>
            <a:ext cx="848950" cy="369332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0.06 ML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392" name="Textfeld 391"/>
          <p:cNvSpPr txBox="1"/>
          <p:nvPr/>
        </p:nvSpPr>
        <p:spPr>
          <a:xfrm>
            <a:off x="827584" y="764704"/>
            <a:ext cx="5047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Room temperature STM (n-type </a:t>
            </a:r>
            <a:r>
              <a:rPr lang="en-GB" dirty="0" err="1" smtClean="0"/>
              <a:t>ZnO</a:t>
            </a:r>
            <a:r>
              <a:rPr lang="en-GB" dirty="0" smtClean="0"/>
              <a:t>: n ~10 </a:t>
            </a:r>
            <a:r>
              <a:rPr lang="en-GB" baseline="30000" dirty="0" smtClean="0"/>
              <a:t>21</a:t>
            </a:r>
            <a:r>
              <a:rPr lang="en-GB" dirty="0" smtClean="0"/>
              <a:t> cm</a:t>
            </a:r>
            <a:r>
              <a:rPr lang="en-GB" baseline="30000" dirty="0" smtClean="0"/>
              <a:t>-3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393" name="Textfeld 392"/>
          <p:cNvSpPr txBox="1"/>
          <p:nvPr/>
        </p:nvSpPr>
        <p:spPr>
          <a:xfrm>
            <a:off x="1187624" y="1844824"/>
            <a:ext cx="848950" cy="369332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0.02 ML</a:t>
            </a:r>
            <a:endParaRPr lang="de-DE" dirty="0">
              <a:solidFill>
                <a:schemeClr val="bg1"/>
              </a:solidFill>
            </a:endParaRPr>
          </a:p>
        </p:txBody>
      </p:sp>
      <p:grpSp>
        <p:nvGrpSpPr>
          <p:cNvPr id="395" name="Gruppierung 394"/>
          <p:cNvGrpSpPr/>
          <p:nvPr/>
        </p:nvGrpSpPr>
        <p:grpSpPr>
          <a:xfrm>
            <a:off x="1475656" y="5301208"/>
            <a:ext cx="6199133" cy="522640"/>
            <a:chOff x="1403648" y="5219908"/>
            <a:chExt cx="6199133" cy="522640"/>
          </a:xfrm>
        </p:grpSpPr>
        <p:sp>
          <p:nvSpPr>
            <p:cNvPr id="389" name="Textfeld 388"/>
            <p:cNvSpPr txBox="1"/>
            <p:nvPr/>
          </p:nvSpPr>
          <p:spPr>
            <a:xfrm>
              <a:off x="1403648" y="5373216"/>
              <a:ext cx="61991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(1010) surface: hexagons, not optimized, STM holder, T &lt; 700 </a:t>
              </a:r>
              <a:r>
                <a:rPr lang="en-GB" dirty="0"/>
                <a:t>°</a:t>
              </a:r>
              <a:r>
                <a:rPr lang="en-GB" dirty="0" smtClean="0"/>
                <a:t>C</a:t>
              </a:r>
              <a:endParaRPr lang="en-GB" dirty="0"/>
            </a:p>
          </p:txBody>
        </p:sp>
        <p:sp>
          <p:nvSpPr>
            <p:cNvPr id="394" name="Textfeld 393"/>
            <p:cNvSpPr txBox="1"/>
            <p:nvPr/>
          </p:nvSpPr>
          <p:spPr>
            <a:xfrm>
              <a:off x="1724376" y="5219908"/>
              <a:ext cx="2553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-</a:t>
              </a:r>
              <a:endParaRPr lang="en-GB" dirty="0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23528" y="332656"/>
            <a:ext cx="8149036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2. n-</a:t>
            </a:r>
            <a:r>
              <a:rPr lang="en-GB" dirty="0" err="1" smtClean="0"/>
              <a:t>ZnO</a:t>
            </a:r>
            <a:r>
              <a:rPr lang="en-GB" dirty="0" smtClean="0"/>
              <a:t> as tuneable metal for infrared hybrid </a:t>
            </a:r>
            <a:r>
              <a:rPr lang="en-GB" dirty="0" err="1" smtClean="0"/>
              <a:t>plasmonics</a:t>
            </a:r>
            <a:endParaRPr lang="en-GB" dirty="0" smtClean="0"/>
          </a:p>
          <a:p>
            <a:r>
              <a:rPr lang="en-GB" dirty="0" smtClean="0"/>
              <a:t>       </a:t>
            </a:r>
          </a:p>
          <a:p>
            <a:r>
              <a:rPr lang="en-GB" dirty="0"/>
              <a:t> </a:t>
            </a:r>
            <a:r>
              <a:rPr lang="en-GB" dirty="0" smtClean="0"/>
              <a:t>     - </a:t>
            </a:r>
            <a:r>
              <a:rPr lang="en-GB" sz="1600" dirty="0" smtClean="0"/>
              <a:t>hybridization of surface </a:t>
            </a:r>
            <a:r>
              <a:rPr lang="en-GB" sz="1600" dirty="0" err="1" smtClean="0"/>
              <a:t>plasmon</a:t>
            </a:r>
            <a:r>
              <a:rPr lang="en-GB" sz="1600" dirty="0" smtClean="0"/>
              <a:t> </a:t>
            </a:r>
            <a:r>
              <a:rPr lang="en-GB" sz="1600" dirty="0" err="1" smtClean="0"/>
              <a:t>polaritons</a:t>
            </a:r>
            <a:r>
              <a:rPr lang="en-GB" sz="1600" dirty="0" smtClean="0"/>
              <a:t> and molecular excitations (vibrational, charge) </a:t>
            </a:r>
          </a:p>
          <a:p>
            <a:r>
              <a:rPr lang="en-GB" sz="1600" dirty="0"/>
              <a:t> </a:t>
            </a:r>
            <a:r>
              <a:rPr lang="en-GB" sz="1600" dirty="0" smtClean="0"/>
              <a:t>        [B5 (</a:t>
            </a:r>
            <a:r>
              <a:rPr lang="en-GB" sz="1600" dirty="0" err="1" smtClean="0"/>
              <a:t>Wörner</a:t>
            </a:r>
            <a:r>
              <a:rPr lang="en-GB" sz="1600" dirty="0" smtClean="0"/>
              <a:t>, </a:t>
            </a:r>
            <a:r>
              <a:rPr lang="en-GB" sz="1600" dirty="0" err="1" smtClean="0"/>
              <a:t>Elsässer</a:t>
            </a:r>
            <a:r>
              <a:rPr lang="en-GB" sz="1600" dirty="0" smtClean="0"/>
              <a:t>)]</a:t>
            </a:r>
          </a:p>
          <a:p>
            <a:r>
              <a:rPr lang="en-GB" sz="1600" dirty="0"/>
              <a:t> </a:t>
            </a:r>
            <a:r>
              <a:rPr lang="en-GB" sz="1600" dirty="0" smtClean="0"/>
              <a:t>      - nanostructures for molecular sensing (SEIRA)</a:t>
            </a:r>
          </a:p>
        </p:txBody>
      </p:sp>
      <p:grpSp>
        <p:nvGrpSpPr>
          <p:cNvPr id="5" name="Gruppierung 4"/>
          <p:cNvGrpSpPr>
            <a:grpSpLocks noChangeAspect="1"/>
          </p:cNvGrpSpPr>
          <p:nvPr/>
        </p:nvGrpSpPr>
        <p:grpSpPr>
          <a:xfrm>
            <a:off x="683568" y="2852936"/>
            <a:ext cx="3312369" cy="2403991"/>
            <a:chOff x="3104660" y="1581991"/>
            <a:chExt cx="6877050" cy="4991100"/>
          </a:xfrm>
        </p:grpSpPr>
        <p:pic>
          <p:nvPicPr>
            <p:cNvPr id="6" name="Bild 5" descr="Figure.pd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04660" y="1581991"/>
              <a:ext cx="6877050" cy="4991100"/>
            </a:xfrm>
            <a:prstGeom prst="rect">
              <a:avLst/>
            </a:prstGeom>
          </p:spPr>
        </p:pic>
        <p:sp>
          <p:nvSpPr>
            <p:cNvPr id="7" name="Rechteck 6"/>
            <p:cNvSpPr/>
            <p:nvPr/>
          </p:nvSpPr>
          <p:spPr>
            <a:xfrm flipH="1" flipV="1">
              <a:off x="5060894" y="1784358"/>
              <a:ext cx="166778" cy="741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uppierung 20"/>
          <p:cNvGrpSpPr/>
          <p:nvPr/>
        </p:nvGrpSpPr>
        <p:grpSpPr>
          <a:xfrm>
            <a:off x="4788024" y="1484784"/>
            <a:ext cx="3042035" cy="2712537"/>
            <a:chOff x="3419872" y="4155320"/>
            <a:chExt cx="3042035" cy="2712537"/>
          </a:xfrm>
        </p:grpSpPr>
        <p:pic>
          <p:nvPicPr>
            <p:cNvPr id="22" name="Bild 21" descr="Fig1-eps-converted-to.pdf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6735"/>
            <a:stretch/>
          </p:blipFill>
          <p:spPr>
            <a:xfrm>
              <a:off x="3419872" y="4443352"/>
              <a:ext cx="3042035" cy="2424505"/>
            </a:xfrm>
            <a:prstGeom prst="rect">
              <a:avLst/>
            </a:prstGeom>
          </p:spPr>
        </p:pic>
        <p:sp>
          <p:nvSpPr>
            <p:cNvPr id="23" name="Rechteck 22"/>
            <p:cNvSpPr/>
            <p:nvPr/>
          </p:nvSpPr>
          <p:spPr>
            <a:xfrm>
              <a:off x="4932040" y="5274880"/>
              <a:ext cx="1440160" cy="10801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hteck 23"/>
            <p:cNvSpPr/>
            <p:nvPr/>
          </p:nvSpPr>
          <p:spPr>
            <a:xfrm>
              <a:off x="3923928" y="4515360"/>
              <a:ext cx="296416" cy="26384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5" name="Picture 7" descr="File:Symmetrical stretching.gif"/>
            <p:cNvPicPr>
              <a:picLocks noChangeAspect="1" noChangeArrowheads="1" noCrop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60032" y="5451464"/>
              <a:ext cx="600075" cy="4286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9" descr="File:Asymmetrical stretching.gif"/>
            <p:cNvPicPr>
              <a:picLocks noChangeAspect="1" noChangeArrowheads="1" noCrop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60032" y="5883512"/>
              <a:ext cx="600075" cy="4286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2120" y="5595480"/>
              <a:ext cx="441008" cy="6896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8" name="Textfeld 27"/>
            <p:cNvSpPr txBox="1"/>
            <p:nvPr/>
          </p:nvSpPr>
          <p:spPr>
            <a:xfrm>
              <a:off x="5652120" y="5163432"/>
              <a:ext cx="50206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C40</a:t>
              </a:r>
              <a:endParaRPr lang="en-US" sz="1600" dirty="0"/>
            </a:p>
          </p:txBody>
        </p:sp>
        <p:sp>
          <p:nvSpPr>
            <p:cNvPr id="29" name="Textfeld 28"/>
            <p:cNvSpPr txBox="1"/>
            <p:nvPr/>
          </p:nvSpPr>
          <p:spPr>
            <a:xfrm>
              <a:off x="4283968" y="4155320"/>
              <a:ext cx="142976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proof-of-concept</a:t>
              </a:r>
              <a:endParaRPr lang="en-GB" sz="1400" dirty="0"/>
            </a:p>
          </p:txBody>
        </p:sp>
      </p:grpSp>
      <p:pic>
        <p:nvPicPr>
          <p:cNvPr id="30" name="Picture 7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115" b="8346"/>
          <a:stretch/>
        </p:blipFill>
        <p:spPr bwMode="auto">
          <a:xfrm>
            <a:off x="4355976" y="3933056"/>
            <a:ext cx="1829495" cy="2552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Bild 30" descr="Fig3-eps-converted-to.pdf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95" r="45390" b="-281"/>
          <a:stretch/>
        </p:blipFill>
        <p:spPr>
          <a:xfrm>
            <a:off x="6444208" y="4225160"/>
            <a:ext cx="2045578" cy="2425903"/>
          </a:xfrm>
          <a:prstGeom prst="rect">
            <a:avLst/>
          </a:prstGeom>
        </p:spPr>
      </p:pic>
      <p:sp>
        <p:nvSpPr>
          <p:cNvPr id="32" name="Textfeld 31"/>
          <p:cNvSpPr txBox="1"/>
          <p:nvPr/>
        </p:nvSpPr>
        <p:spPr>
          <a:xfrm>
            <a:off x="6588224" y="4221088"/>
            <a:ext cx="4735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ATR</a:t>
            </a:r>
            <a:endParaRPr lang="en-GB" sz="1400" dirty="0"/>
          </a:p>
        </p:txBody>
      </p:sp>
      <p:sp>
        <p:nvSpPr>
          <p:cNvPr id="33" name="Textfeld 32"/>
          <p:cNvSpPr txBox="1"/>
          <p:nvPr/>
        </p:nvSpPr>
        <p:spPr>
          <a:xfrm>
            <a:off x="5076056" y="6479758"/>
            <a:ext cx="8449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Energy (</a:t>
            </a:r>
            <a:r>
              <a:rPr lang="en-GB" sz="1100" dirty="0" err="1" smtClean="0"/>
              <a:t>eV</a:t>
            </a:r>
            <a:r>
              <a:rPr lang="en-GB" sz="1100" dirty="0" smtClean="0"/>
              <a:t>)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12298362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6" name="Picture 6" descr="C:\Users\kalus\Desktop\gg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916832"/>
            <a:ext cx="2280991" cy="2735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5" name="Gruppierung 54"/>
          <p:cNvGrpSpPr/>
          <p:nvPr/>
        </p:nvGrpSpPr>
        <p:grpSpPr>
          <a:xfrm>
            <a:off x="539552" y="1262395"/>
            <a:ext cx="2927137" cy="5839013"/>
            <a:chOff x="539552" y="1262395"/>
            <a:chExt cx="2927137" cy="5839013"/>
          </a:xfrm>
        </p:grpSpPr>
        <p:grpSp>
          <p:nvGrpSpPr>
            <p:cNvPr id="3" name="Gruppierung 2"/>
            <p:cNvGrpSpPr>
              <a:grpSpLocks noChangeAspect="1"/>
            </p:cNvGrpSpPr>
            <p:nvPr/>
          </p:nvGrpSpPr>
          <p:grpSpPr>
            <a:xfrm>
              <a:off x="1835696" y="1262395"/>
              <a:ext cx="1165593" cy="5839013"/>
              <a:chOff x="3394117" y="626540"/>
              <a:chExt cx="1165593" cy="5839013"/>
            </a:xfrm>
          </p:grpSpPr>
          <p:grpSp>
            <p:nvGrpSpPr>
              <p:cNvPr id="4" name="Gruppieren 14342"/>
              <p:cNvGrpSpPr/>
              <p:nvPr/>
            </p:nvGrpSpPr>
            <p:grpSpPr>
              <a:xfrm>
                <a:off x="3527124" y="626540"/>
                <a:ext cx="900860" cy="5839013"/>
                <a:chOff x="3527124" y="626540"/>
                <a:chExt cx="900860" cy="5839013"/>
              </a:xfrm>
            </p:grpSpPr>
            <p:grpSp>
              <p:nvGrpSpPr>
                <p:cNvPr id="15" name="Gruppieren 14336"/>
                <p:cNvGrpSpPr/>
                <p:nvPr/>
              </p:nvGrpSpPr>
              <p:grpSpPr>
                <a:xfrm>
                  <a:off x="3527125" y="2509522"/>
                  <a:ext cx="900859" cy="3956031"/>
                  <a:chOff x="3527125" y="2509522"/>
                  <a:chExt cx="900859" cy="3956031"/>
                </a:xfrm>
              </p:grpSpPr>
              <p:sp>
                <p:nvSpPr>
                  <p:cNvPr id="26" name="Rechteck 25"/>
                  <p:cNvSpPr/>
                  <p:nvPr/>
                </p:nvSpPr>
                <p:spPr>
                  <a:xfrm>
                    <a:off x="3527125" y="2934222"/>
                    <a:ext cx="900859" cy="3531331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  <a:scene3d>
                    <a:camera prst="isometricOffAxis2Top">
                      <a:rot lat="16527636" lon="18316882" rev="3268600"/>
                    </a:camera>
                    <a:lightRig rig="threePt" dir="t"/>
                  </a:scene3d>
                  <a:sp3d extrusionH="292100">
                    <a:bevelT w="0" h="0"/>
                    <a:bevelB w="0" h="0"/>
                    <a:extrusionClr>
                      <a:schemeClr val="bg1">
                        <a:lumMod val="85000"/>
                      </a:schemeClr>
                    </a:extrusionClr>
                    <a:contourClr>
                      <a:schemeClr val="bg1">
                        <a:lumMod val="85000"/>
                      </a:schemeClr>
                    </a:contourClr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dirty="0"/>
                  </a:p>
                </p:txBody>
              </p:sp>
              <p:sp>
                <p:nvSpPr>
                  <p:cNvPr id="27" name="Rechteck 26"/>
                  <p:cNvSpPr/>
                  <p:nvPr/>
                </p:nvSpPr>
                <p:spPr>
                  <a:xfrm>
                    <a:off x="3527125" y="2849997"/>
                    <a:ext cx="900859" cy="3531331"/>
                  </a:xfrm>
                  <a:prstGeom prst="rect">
                    <a:avLst/>
                  </a:prstGeom>
                  <a:solidFill>
                    <a:schemeClr val="tx2">
                      <a:lumMod val="40000"/>
                      <a:lumOff val="60000"/>
                    </a:schemeClr>
                  </a:solidFill>
                  <a:ln>
                    <a:noFill/>
                  </a:ln>
                  <a:scene3d>
                    <a:camera prst="isometricOffAxis2Top">
                      <a:rot lat="16527636" lon="18316882" rev="3268600"/>
                    </a:camera>
                    <a:lightRig rig="threePt" dir="t"/>
                  </a:scene3d>
                  <a:sp3d extrusionH="114300">
                    <a:bevelT w="0" h="0"/>
                    <a:bevelB w="0" h="0"/>
                    <a:extrusionClr>
                      <a:schemeClr val="tx2">
                        <a:lumMod val="40000"/>
                        <a:lumOff val="60000"/>
                      </a:schemeClr>
                    </a:extrusionClr>
                    <a:contourClr>
                      <a:schemeClr val="tx2">
                        <a:lumMod val="40000"/>
                        <a:lumOff val="60000"/>
                      </a:schemeClr>
                    </a:contourClr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8" name="Rechteck 27"/>
                  <p:cNvSpPr/>
                  <p:nvPr/>
                </p:nvSpPr>
                <p:spPr>
                  <a:xfrm>
                    <a:off x="3527125" y="2742171"/>
                    <a:ext cx="900859" cy="3531331"/>
                  </a:xfrm>
                  <a:prstGeom prst="rect">
                    <a:avLst/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  <a:scene3d>
                    <a:camera prst="isometricOffAxis2Top">
                      <a:rot lat="16527636" lon="18316882" rev="3268600"/>
                    </a:camera>
                    <a:lightRig rig="threePt" dir="t"/>
                  </a:scene3d>
                  <a:sp3d extrusionH="114300">
                    <a:bevelT w="0" h="0"/>
                    <a:bevelB w="0" h="0"/>
                    <a:extrusionClr>
                      <a:schemeClr val="accent1">
                        <a:lumMod val="75000"/>
                      </a:schemeClr>
                    </a:extrusionClr>
                    <a:contourClr>
                      <a:schemeClr val="tx2">
                        <a:lumMod val="75000"/>
                      </a:schemeClr>
                    </a:contourClr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9" name="Rechteck 28"/>
                  <p:cNvSpPr/>
                  <p:nvPr/>
                </p:nvSpPr>
                <p:spPr>
                  <a:xfrm>
                    <a:off x="3527125" y="2625142"/>
                    <a:ext cx="900859" cy="3531331"/>
                  </a:xfrm>
                  <a:prstGeom prst="rect">
                    <a:avLst/>
                  </a:prstGeom>
                  <a:solidFill>
                    <a:schemeClr val="tx2">
                      <a:lumMod val="40000"/>
                      <a:lumOff val="60000"/>
                    </a:schemeClr>
                  </a:solidFill>
                  <a:ln>
                    <a:noFill/>
                  </a:ln>
                  <a:scene3d>
                    <a:camera prst="isometricOffAxis2Top">
                      <a:rot lat="16527636" lon="18316882" rev="3268600"/>
                    </a:camera>
                    <a:lightRig rig="threePt" dir="t"/>
                  </a:scene3d>
                  <a:sp3d extrusionH="114300">
                    <a:bevelT w="0" h="0"/>
                    <a:bevelB w="0" h="0"/>
                    <a:extrusionClr>
                      <a:schemeClr val="tx2">
                        <a:lumMod val="40000"/>
                        <a:lumOff val="60000"/>
                      </a:schemeClr>
                    </a:extrusionClr>
                    <a:contourClr>
                      <a:schemeClr val="tx2">
                        <a:lumMod val="40000"/>
                        <a:lumOff val="60000"/>
                      </a:schemeClr>
                    </a:contourClr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0" name="Rechteck 29"/>
                  <p:cNvSpPr/>
                  <p:nvPr/>
                </p:nvSpPr>
                <p:spPr>
                  <a:xfrm>
                    <a:off x="3527125" y="2509522"/>
                    <a:ext cx="900859" cy="3531331"/>
                  </a:xfrm>
                  <a:prstGeom prst="rect">
                    <a:avLst/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  <a:scene3d>
                    <a:camera prst="isometricOffAxis2Top">
                      <a:rot lat="16527636" lon="18316882" rev="3268600"/>
                    </a:camera>
                    <a:lightRig rig="threePt" dir="t"/>
                  </a:scene3d>
                  <a:sp3d extrusionH="114300">
                    <a:bevelT w="0" h="0"/>
                    <a:bevelB w="0" h="0"/>
                    <a:extrusionClr>
                      <a:schemeClr val="accent1">
                        <a:lumMod val="75000"/>
                      </a:schemeClr>
                    </a:extrusionClr>
                    <a:contourClr>
                      <a:schemeClr val="tx2">
                        <a:lumMod val="60000"/>
                        <a:lumOff val="40000"/>
                      </a:schemeClr>
                    </a:contourClr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16" name="Gruppieren 14338"/>
                <p:cNvGrpSpPr/>
                <p:nvPr/>
              </p:nvGrpSpPr>
              <p:grpSpPr>
                <a:xfrm>
                  <a:off x="3527124" y="626540"/>
                  <a:ext cx="900859" cy="3882580"/>
                  <a:chOff x="6588224" y="905781"/>
                  <a:chExt cx="900859" cy="3882580"/>
                </a:xfrm>
              </p:grpSpPr>
              <p:sp>
                <p:nvSpPr>
                  <p:cNvPr id="22" name="Rechteck 21"/>
                  <p:cNvSpPr/>
                  <p:nvPr/>
                </p:nvSpPr>
                <p:spPr>
                  <a:xfrm>
                    <a:off x="6588224" y="1257030"/>
                    <a:ext cx="900859" cy="3531331"/>
                  </a:xfrm>
                  <a:prstGeom prst="rect">
                    <a:avLst/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  <a:scene3d>
                    <a:camera prst="isometricOffAxis2Top">
                      <a:rot lat="16527636" lon="18316882" rev="3268600"/>
                    </a:camera>
                    <a:lightRig rig="threePt" dir="t"/>
                  </a:scene3d>
                  <a:sp3d extrusionH="114300">
                    <a:bevelT w="0" h="0"/>
                    <a:bevelB w="0" h="0"/>
                    <a:extrusionClr>
                      <a:schemeClr val="accent1">
                        <a:lumMod val="75000"/>
                      </a:schemeClr>
                    </a:extrusionClr>
                    <a:contourClr>
                      <a:schemeClr val="tx2">
                        <a:lumMod val="75000"/>
                      </a:schemeClr>
                    </a:contourClr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3" name="Rechteck 22"/>
                  <p:cNvSpPr/>
                  <p:nvPr/>
                </p:nvSpPr>
                <p:spPr>
                  <a:xfrm>
                    <a:off x="6588224" y="1140001"/>
                    <a:ext cx="900859" cy="3531331"/>
                  </a:xfrm>
                  <a:prstGeom prst="rect">
                    <a:avLst/>
                  </a:prstGeom>
                  <a:solidFill>
                    <a:schemeClr val="tx2">
                      <a:lumMod val="40000"/>
                      <a:lumOff val="60000"/>
                    </a:schemeClr>
                  </a:solidFill>
                  <a:ln>
                    <a:noFill/>
                  </a:ln>
                  <a:scene3d>
                    <a:camera prst="isometricOffAxis2Top">
                      <a:rot lat="16527636" lon="18316882" rev="3268600"/>
                    </a:camera>
                    <a:lightRig rig="threePt" dir="t"/>
                  </a:scene3d>
                  <a:sp3d extrusionH="114300">
                    <a:bevelT w="0" h="0"/>
                    <a:bevelB w="0" h="0"/>
                    <a:extrusionClr>
                      <a:schemeClr val="tx2">
                        <a:lumMod val="40000"/>
                        <a:lumOff val="60000"/>
                      </a:schemeClr>
                    </a:extrusionClr>
                    <a:contourClr>
                      <a:schemeClr val="tx2">
                        <a:lumMod val="40000"/>
                        <a:lumOff val="60000"/>
                      </a:schemeClr>
                    </a:contourClr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4" name="Rechteck 23"/>
                  <p:cNvSpPr/>
                  <p:nvPr/>
                </p:nvSpPr>
                <p:spPr>
                  <a:xfrm>
                    <a:off x="6588224" y="1024381"/>
                    <a:ext cx="900859" cy="3531331"/>
                  </a:xfrm>
                  <a:prstGeom prst="rect">
                    <a:avLst/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  <a:scene3d>
                    <a:camera prst="isometricOffAxis2Top">
                      <a:rot lat="16527636" lon="18316882" rev="3268600"/>
                    </a:camera>
                    <a:lightRig rig="threePt" dir="t"/>
                  </a:scene3d>
                  <a:sp3d extrusionH="114300">
                    <a:bevelT w="0" h="0"/>
                    <a:bevelB w="0" h="0"/>
                    <a:extrusionClr>
                      <a:schemeClr val="accent1">
                        <a:lumMod val="75000"/>
                      </a:schemeClr>
                    </a:extrusionClr>
                    <a:contourClr>
                      <a:schemeClr val="tx2">
                        <a:lumMod val="60000"/>
                        <a:lumOff val="40000"/>
                      </a:schemeClr>
                    </a:contourClr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5" name="Rechteck 24"/>
                  <p:cNvSpPr/>
                  <p:nvPr/>
                </p:nvSpPr>
                <p:spPr>
                  <a:xfrm>
                    <a:off x="6588224" y="905781"/>
                    <a:ext cx="900859" cy="3531331"/>
                  </a:xfrm>
                  <a:prstGeom prst="rect">
                    <a:avLst/>
                  </a:prstGeom>
                  <a:solidFill>
                    <a:schemeClr val="tx2">
                      <a:lumMod val="40000"/>
                      <a:lumOff val="60000"/>
                    </a:schemeClr>
                  </a:solidFill>
                  <a:ln>
                    <a:noFill/>
                  </a:ln>
                  <a:scene3d>
                    <a:camera prst="isometricOffAxis2Top">
                      <a:rot lat="16527636" lon="18316882" rev="3268600"/>
                    </a:camera>
                    <a:lightRig rig="threePt" dir="t"/>
                  </a:scene3d>
                  <a:sp3d extrusionH="114300">
                    <a:bevelT w="0" h="0"/>
                    <a:bevelB w="0" h="0"/>
                    <a:extrusionClr>
                      <a:schemeClr val="tx2">
                        <a:lumMod val="40000"/>
                        <a:lumOff val="60000"/>
                      </a:schemeClr>
                    </a:extrusionClr>
                    <a:contourClr>
                      <a:schemeClr val="tx2">
                        <a:lumMod val="40000"/>
                        <a:lumOff val="60000"/>
                      </a:schemeClr>
                    </a:contourClr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17" name="Gruppieren 14339"/>
                <p:cNvGrpSpPr/>
                <p:nvPr/>
              </p:nvGrpSpPr>
              <p:grpSpPr>
                <a:xfrm>
                  <a:off x="3527125" y="1484784"/>
                  <a:ext cx="900859" cy="3819363"/>
                  <a:chOff x="3527125" y="1913893"/>
                  <a:chExt cx="900859" cy="3819363"/>
                </a:xfrm>
              </p:grpSpPr>
              <p:sp>
                <p:nvSpPr>
                  <p:cNvPr id="20" name="Rechteck 19"/>
                  <p:cNvSpPr/>
                  <p:nvPr/>
                </p:nvSpPr>
                <p:spPr>
                  <a:xfrm>
                    <a:off x="3527125" y="2201925"/>
                    <a:ext cx="900859" cy="3531331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noFill/>
                  </a:ln>
                  <a:scene3d>
                    <a:camera prst="isometricOffAxis2Top">
                      <a:rot lat="16527636" lon="18316882" rev="3268600"/>
                    </a:camera>
                    <a:lightRig rig="threePt" dir="t"/>
                  </a:scene3d>
                  <a:sp3d extrusionH="349250">
                    <a:bevelT w="0" h="0"/>
                    <a:bevelB w="0" h="0"/>
                    <a:extrusionClr>
                      <a:schemeClr val="tx2">
                        <a:lumMod val="20000"/>
                        <a:lumOff val="80000"/>
                      </a:schemeClr>
                    </a:extrusionClr>
                    <a:contourClr>
                      <a:schemeClr val="tx2">
                        <a:lumMod val="60000"/>
                        <a:lumOff val="40000"/>
                      </a:schemeClr>
                    </a:contourClr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1" name="Rechteck 20"/>
                  <p:cNvSpPr/>
                  <p:nvPr/>
                </p:nvSpPr>
                <p:spPr>
                  <a:xfrm>
                    <a:off x="3527125" y="1913893"/>
                    <a:ext cx="900859" cy="3531331"/>
                  </a:xfrm>
                  <a:prstGeom prst="rect">
                    <a:avLst/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>
                    <a:noFill/>
                  </a:ln>
                  <a:scene3d>
                    <a:camera prst="isometricOffAxis2Top">
                      <a:rot lat="16527636" lon="18316882" rev="3268600"/>
                    </a:camera>
                    <a:lightRig rig="threePt" dir="t"/>
                  </a:scene3d>
                  <a:sp3d extrusionH="298450">
                    <a:bevelT w="0" h="0"/>
                    <a:bevelB w="0" h="0"/>
                    <a:extrusionClr>
                      <a:schemeClr val="accent4">
                        <a:lumMod val="60000"/>
                        <a:lumOff val="40000"/>
                      </a:schemeClr>
                    </a:extrusionClr>
                    <a:contourClr>
                      <a:schemeClr val="tx2">
                        <a:lumMod val="60000"/>
                        <a:lumOff val="40000"/>
                      </a:schemeClr>
                    </a:contourClr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cxnSp>
              <p:nvCxnSpPr>
                <p:cNvPr id="18" name="Gerade Verbindung 17"/>
                <p:cNvCxnSpPr/>
                <p:nvPr/>
              </p:nvCxnSpPr>
              <p:spPr>
                <a:xfrm flipV="1">
                  <a:off x="3981709" y="4005063"/>
                  <a:ext cx="0" cy="270123"/>
                </a:xfrm>
                <a:prstGeom prst="line">
                  <a:avLst/>
                </a:prstGeom>
                <a:ln w="12700" cmpd="sng">
                  <a:prstDash val="sysDot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Gerade Verbindung 18"/>
                <p:cNvCxnSpPr/>
                <p:nvPr/>
              </p:nvCxnSpPr>
              <p:spPr>
                <a:xfrm flipV="1">
                  <a:off x="3977553" y="2980326"/>
                  <a:ext cx="0" cy="270123"/>
                </a:xfrm>
                <a:prstGeom prst="line">
                  <a:avLst/>
                </a:prstGeom>
                <a:ln w="12700" cmpd="sng">
                  <a:prstDash val="sysDot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" name="Gruppieren 14364"/>
              <p:cNvGrpSpPr/>
              <p:nvPr/>
            </p:nvGrpSpPr>
            <p:grpSpPr>
              <a:xfrm>
                <a:off x="3394117" y="3618068"/>
                <a:ext cx="1165593" cy="243558"/>
                <a:chOff x="3394117" y="3618068"/>
                <a:chExt cx="1165593" cy="243558"/>
              </a:xfrm>
            </p:grpSpPr>
            <p:grpSp>
              <p:nvGrpSpPr>
                <p:cNvPr id="6" name="Gruppieren 14359"/>
                <p:cNvGrpSpPr/>
                <p:nvPr/>
              </p:nvGrpSpPr>
              <p:grpSpPr>
                <a:xfrm>
                  <a:off x="3394117" y="3672000"/>
                  <a:ext cx="1165593" cy="189626"/>
                  <a:chOff x="3394117" y="3672000"/>
                  <a:chExt cx="1165593" cy="189626"/>
                </a:xfrm>
              </p:grpSpPr>
              <p:cxnSp>
                <p:nvCxnSpPr>
                  <p:cNvPr id="13" name="Gerade Verbindung 12"/>
                  <p:cNvCxnSpPr/>
                  <p:nvPr/>
                </p:nvCxnSpPr>
                <p:spPr>
                  <a:xfrm>
                    <a:off x="3394117" y="3672000"/>
                    <a:ext cx="263483" cy="189626"/>
                  </a:xfrm>
                  <a:prstGeom prst="line">
                    <a:avLst/>
                  </a:prstGeom>
                  <a:ln w="12700" cap="rnd">
                    <a:solidFill>
                      <a:schemeClr val="tx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" name="Gerade Verbindung 13"/>
                  <p:cNvCxnSpPr/>
                  <p:nvPr/>
                </p:nvCxnSpPr>
                <p:spPr>
                  <a:xfrm>
                    <a:off x="3664974" y="3861619"/>
                    <a:ext cx="894736" cy="0"/>
                  </a:xfrm>
                  <a:prstGeom prst="line">
                    <a:avLst/>
                  </a:prstGeom>
                  <a:ln w="12700" cap="sq">
                    <a:solidFill>
                      <a:schemeClr val="tx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" name="Gruppieren 73"/>
                <p:cNvGrpSpPr/>
                <p:nvPr/>
              </p:nvGrpSpPr>
              <p:grpSpPr>
                <a:xfrm>
                  <a:off x="3394117" y="3647412"/>
                  <a:ext cx="1165593" cy="189626"/>
                  <a:chOff x="3394117" y="3672000"/>
                  <a:chExt cx="1165593" cy="189626"/>
                </a:xfrm>
              </p:grpSpPr>
              <p:cxnSp>
                <p:nvCxnSpPr>
                  <p:cNvPr id="11" name="Gerade Verbindung 10"/>
                  <p:cNvCxnSpPr/>
                  <p:nvPr/>
                </p:nvCxnSpPr>
                <p:spPr>
                  <a:xfrm>
                    <a:off x="3394117" y="3672000"/>
                    <a:ext cx="263483" cy="189626"/>
                  </a:xfrm>
                  <a:prstGeom prst="line">
                    <a:avLst/>
                  </a:prstGeom>
                  <a:ln w="12700" cap="rnd">
                    <a:solidFill>
                      <a:schemeClr val="tx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" name="Gerade Verbindung 11"/>
                  <p:cNvCxnSpPr/>
                  <p:nvPr/>
                </p:nvCxnSpPr>
                <p:spPr>
                  <a:xfrm>
                    <a:off x="3664974" y="3861619"/>
                    <a:ext cx="894736" cy="0"/>
                  </a:xfrm>
                  <a:prstGeom prst="line">
                    <a:avLst/>
                  </a:prstGeom>
                  <a:ln w="12700" cap="sq">
                    <a:solidFill>
                      <a:schemeClr val="tx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" name="Gruppieren 76"/>
                <p:cNvGrpSpPr/>
                <p:nvPr/>
              </p:nvGrpSpPr>
              <p:grpSpPr>
                <a:xfrm>
                  <a:off x="3396497" y="3618068"/>
                  <a:ext cx="1163213" cy="194383"/>
                  <a:chOff x="3396497" y="3667236"/>
                  <a:chExt cx="1163213" cy="194383"/>
                </a:xfrm>
              </p:grpSpPr>
              <p:cxnSp>
                <p:nvCxnSpPr>
                  <p:cNvPr id="9" name="Gerade Verbindung 8"/>
                  <p:cNvCxnSpPr/>
                  <p:nvPr/>
                </p:nvCxnSpPr>
                <p:spPr>
                  <a:xfrm>
                    <a:off x="3396497" y="3667236"/>
                    <a:ext cx="263483" cy="189626"/>
                  </a:xfrm>
                  <a:prstGeom prst="line">
                    <a:avLst/>
                  </a:prstGeom>
                  <a:ln w="12700" cap="rnd">
                    <a:solidFill>
                      <a:schemeClr val="tx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" name="Gerade Verbindung 9"/>
                  <p:cNvCxnSpPr/>
                  <p:nvPr/>
                </p:nvCxnSpPr>
                <p:spPr>
                  <a:xfrm>
                    <a:off x="3664974" y="3861619"/>
                    <a:ext cx="894736" cy="0"/>
                  </a:xfrm>
                  <a:prstGeom prst="line">
                    <a:avLst/>
                  </a:prstGeom>
                  <a:ln w="12700" cap="sq">
                    <a:solidFill>
                      <a:schemeClr val="tx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31" name="Textfeld 30"/>
            <p:cNvSpPr txBox="1"/>
            <p:nvPr/>
          </p:nvSpPr>
          <p:spPr>
            <a:xfrm>
              <a:off x="2221491" y="5454314"/>
              <a:ext cx="64472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 err="1" smtClean="0"/>
                <a:t>Sapphire</a:t>
              </a:r>
              <a:endParaRPr lang="de-DE" sz="1000" dirty="0"/>
            </a:p>
          </p:txBody>
        </p:sp>
        <p:sp>
          <p:nvSpPr>
            <p:cNvPr id="32" name="Textfeld 31"/>
            <p:cNvSpPr txBox="1"/>
            <p:nvPr/>
          </p:nvSpPr>
          <p:spPr>
            <a:xfrm>
              <a:off x="611560" y="3062595"/>
              <a:ext cx="10567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err="1" smtClean="0"/>
                <a:t>dielectric</a:t>
              </a:r>
              <a:r>
                <a:rPr lang="de-DE" sz="1200" dirty="0" smtClean="0"/>
                <a:t> DBR</a:t>
              </a:r>
              <a:endParaRPr lang="de-DE" sz="1200" dirty="0"/>
            </a:p>
          </p:txBody>
        </p:sp>
        <p:sp>
          <p:nvSpPr>
            <p:cNvPr id="33" name="Textfeld 32"/>
            <p:cNvSpPr txBox="1"/>
            <p:nvPr/>
          </p:nvSpPr>
          <p:spPr>
            <a:xfrm>
              <a:off x="539552" y="4934803"/>
              <a:ext cx="12618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err="1" smtClean="0"/>
                <a:t>ZnO</a:t>
              </a:r>
              <a:r>
                <a:rPr lang="de-DE" sz="1200" dirty="0" smtClean="0"/>
                <a:t>/</a:t>
              </a:r>
              <a:r>
                <a:rPr lang="de-DE" sz="1200" dirty="0" err="1" smtClean="0"/>
                <a:t>ZnMgO</a:t>
              </a:r>
              <a:r>
                <a:rPr lang="de-DE" sz="1200" dirty="0" smtClean="0"/>
                <a:t> DBR</a:t>
              </a:r>
              <a:endParaRPr lang="de-DE" sz="1200" dirty="0"/>
            </a:p>
          </p:txBody>
        </p:sp>
        <p:sp>
          <p:nvSpPr>
            <p:cNvPr id="34" name="Textfeld 33"/>
            <p:cNvSpPr txBox="1"/>
            <p:nvPr/>
          </p:nvSpPr>
          <p:spPr>
            <a:xfrm>
              <a:off x="1763688" y="2342515"/>
              <a:ext cx="118118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smtClean="0"/>
                <a:t>   Hybrid MC</a:t>
              </a:r>
            </a:p>
            <a:p>
              <a:r>
                <a:rPr lang="de-DE" sz="1200" dirty="0" smtClean="0"/>
                <a:t>(</a:t>
              </a:r>
              <a:r>
                <a:rPr lang="de-DE" sz="1200" dirty="0" err="1" smtClean="0"/>
                <a:t>current</a:t>
              </a:r>
              <a:r>
                <a:rPr lang="de-DE" sz="1200" dirty="0" smtClean="0"/>
                <a:t> design)</a:t>
              </a:r>
              <a:endParaRPr lang="de-DE" sz="1200" dirty="0"/>
            </a:p>
          </p:txBody>
        </p:sp>
        <p:sp>
          <p:nvSpPr>
            <p:cNvPr id="35" name="Textfeld 34"/>
            <p:cNvSpPr txBox="1"/>
            <p:nvPr/>
          </p:nvSpPr>
          <p:spPr>
            <a:xfrm>
              <a:off x="3059832" y="3998699"/>
              <a:ext cx="4068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smtClean="0"/>
                <a:t>L4P</a:t>
              </a:r>
              <a:endParaRPr lang="de-DE" sz="1200" dirty="0"/>
            </a:p>
          </p:txBody>
        </p:sp>
        <p:sp>
          <p:nvSpPr>
            <p:cNvPr id="36" name="Textfeld 35"/>
            <p:cNvSpPr txBox="1"/>
            <p:nvPr/>
          </p:nvSpPr>
          <p:spPr>
            <a:xfrm>
              <a:off x="539552" y="4142715"/>
              <a:ext cx="13645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err="1" smtClean="0"/>
                <a:t>ZnO</a:t>
              </a:r>
              <a:r>
                <a:rPr lang="de-DE" sz="1200" dirty="0" smtClean="0"/>
                <a:t>/</a:t>
              </a:r>
              <a:r>
                <a:rPr lang="de-DE" sz="1200" dirty="0" err="1" smtClean="0"/>
                <a:t>ZnMgO</a:t>
              </a:r>
              <a:r>
                <a:rPr lang="de-DE" sz="1200" dirty="0" smtClean="0"/>
                <a:t> MQW</a:t>
              </a:r>
              <a:endParaRPr lang="de-DE" sz="1200" dirty="0"/>
            </a:p>
          </p:txBody>
        </p:sp>
      </p:grpSp>
      <p:pic>
        <p:nvPicPr>
          <p:cNvPr id="3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8024" y="5157192"/>
            <a:ext cx="259080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0152" y="2348880"/>
            <a:ext cx="2897352" cy="2065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9" name="Textfeld 38"/>
          <p:cNvSpPr txBox="1"/>
          <p:nvPr/>
        </p:nvSpPr>
        <p:spPr>
          <a:xfrm>
            <a:off x="323528" y="332656"/>
            <a:ext cx="6320223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</a:t>
            </a:r>
            <a:r>
              <a:rPr lang="en-GB" dirty="0" smtClean="0"/>
              <a:t>. Inorganic/organic functional multi-layer structures</a:t>
            </a:r>
          </a:p>
          <a:p>
            <a:r>
              <a:rPr lang="en-GB" dirty="0" smtClean="0"/>
              <a:t>       </a:t>
            </a:r>
          </a:p>
          <a:p>
            <a:r>
              <a:rPr lang="en-GB" dirty="0" smtClean="0"/>
              <a:t>     - </a:t>
            </a:r>
            <a:r>
              <a:rPr lang="en-GB" sz="1600" dirty="0" smtClean="0"/>
              <a:t>hybrid </a:t>
            </a:r>
            <a:r>
              <a:rPr lang="en-GB" sz="1600" dirty="0" err="1" smtClean="0"/>
              <a:t>microcavities</a:t>
            </a:r>
            <a:r>
              <a:rPr lang="en-GB" sz="1600" dirty="0" smtClean="0"/>
              <a:t> (photonic switch, photon and </a:t>
            </a:r>
            <a:r>
              <a:rPr lang="en-GB" sz="1600" dirty="0" err="1" smtClean="0"/>
              <a:t>polariton</a:t>
            </a:r>
            <a:r>
              <a:rPr lang="en-GB" sz="1600" dirty="0" smtClean="0"/>
              <a:t> lasing)</a:t>
            </a:r>
          </a:p>
          <a:p>
            <a:r>
              <a:rPr lang="en-GB" sz="1600" dirty="0" smtClean="0"/>
              <a:t>      - inorganic/organic </a:t>
            </a:r>
            <a:r>
              <a:rPr lang="en-GB" sz="1600" dirty="0" err="1" smtClean="0"/>
              <a:t>metamaterials</a:t>
            </a:r>
            <a:r>
              <a:rPr lang="en-GB" sz="1600" dirty="0" smtClean="0"/>
              <a:t> [B10 (Busch)]</a:t>
            </a:r>
            <a:endParaRPr lang="en-GB" dirty="0"/>
          </a:p>
        </p:txBody>
      </p:sp>
      <p:sp>
        <p:nvSpPr>
          <p:cNvPr id="2" name="Textfeld 1"/>
          <p:cNvSpPr txBox="1"/>
          <p:nvPr/>
        </p:nvSpPr>
        <p:spPr>
          <a:xfrm>
            <a:off x="6516216" y="2636912"/>
            <a:ext cx="1403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cavity dispersion</a:t>
            </a:r>
            <a:endParaRPr lang="en-GB" sz="1400" dirty="0"/>
          </a:p>
        </p:txBody>
      </p:sp>
      <p:sp>
        <p:nvSpPr>
          <p:cNvPr id="41" name="Textfeld 40"/>
          <p:cNvSpPr txBox="1"/>
          <p:nvPr/>
        </p:nvSpPr>
        <p:spPr>
          <a:xfrm>
            <a:off x="4139952" y="4797152"/>
            <a:ext cx="40922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photon-mediated hybridization of WM and F </a:t>
            </a:r>
            <a:r>
              <a:rPr lang="en-GB" sz="1400" dirty="0" err="1" smtClean="0"/>
              <a:t>excitons</a:t>
            </a:r>
            <a:r>
              <a:rPr lang="en-GB" sz="1400" dirty="0" smtClean="0"/>
              <a:t> </a:t>
            </a:r>
            <a:endParaRPr lang="en-GB" sz="1400" dirty="0"/>
          </a:p>
        </p:txBody>
      </p:sp>
      <p:grpSp>
        <p:nvGrpSpPr>
          <p:cNvPr id="42" name="Gruppierung 41"/>
          <p:cNvGrpSpPr/>
          <p:nvPr/>
        </p:nvGrpSpPr>
        <p:grpSpPr>
          <a:xfrm>
            <a:off x="6228184" y="1628800"/>
            <a:ext cx="792088" cy="695157"/>
            <a:chOff x="7427462" y="2101581"/>
            <a:chExt cx="792088" cy="695157"/>
          </a:xfrm>
        </p:grpSpPr>
        <p:sp>
          <p:nvSpPr>
            <p:cNvPr id="43" name="Rechteck 42"/>
            <p:cNvSpPr/>
            <p:nvPr/>
          </p:nvSpPr>
          <p:spPr>
            <a:xfrm>
              <a:off x="7427462" y="2479212"/>
              <a:ext cx="792088" cy="317526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bg1">
                  <a:lumMod val="50000"/>
                </a:schemeClr>
              </a:solidFill>
            </a:ln>
            <a:effectLst>
              <a:outerShdw blurRad="40000" dist="23000" dir="5400000" rotWithShape="0">
                <a:srgbClr val="FF9933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45" name="Gerade Verbindung mit Pfeil 44"/>
            <p:cNvCxnSpPr/>
            <p:nvPr/>
          </p:nvCxnSpPr>
          <p:spPr>
            <a:xfrm>
              <a:off x="7643486" y="2101581"/>
              <a:ext cx="180864" cy="377630"/>
            </a:xfrm>
            <a:prstGeom prst="straightConnector1">
              <a:avLst/>
            </a:prstGeom>
            <a:ln>
              <a:solidFill>
                <a:srgbClr val="0000FF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 Verbindung mit Pfeil 48"/>
            <p:cNvCxnSpPr/>
            <p:nvPr/>
          </p:nvCxnSpPr>
          <p:spPr>
            <a:xfrm flipV="1">
              <a:off x="7834319" y="2101581"/>
              <a:ext cx="241215" cy="373668"/>
            </a:xfrm>
            <a:prstGeom prst="straightConnector1">
              <a:avLst/>
            </a:prstGeom>
            <a:ln>
              <a:solidFill>
                <a:srgbClr val="0000FF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46925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1" grpId="0"/>
    </p:bld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248</Words>
  <Application>Microsoft Macintosh PowerPoint</Application>
  <PresentationFormat>Bildschirmpräsentation (4:3)</PresentationFormat>
  <Paragraphs>38</Paragraphs>
  <Slides>4</Slides>
  <Notes>0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4</vt:i4>
      </vt:variant>
    </vt:vector>
  </HeadingPairs>
  <TitlesOfParts>
    <vt:vector size="7" baseType="lpstr">
      <vt:lpstr>Larissa-Design</vt:lpstr>
      <vt:lpstr>Graph</vt:lpstr>
      <vt:lpstr>Equation</vt:lpstr>
      <vt:lpstr>PowerPoint-Präsentation</vt:lpstr>
      <vt:lpstr>PowerPoint-Präsentation</vt:lpstr>
      <vt:lpstr>PowerPoint-Präsentation</vt:lpstr>
      <vt:lpstr>PowerPoint-Präsentation</vt:lpstr>
    </vt:vector>
  </TitlesOfParts>
  <Company>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me</dc:creator>
  <cp:lastModifiedBy>Fritz Henneberger</cp:lastModifiedBy>
  <cp:revision>60</cp:revision>
  <dcterms:created xsi:type="dcterms:W3CDTF">2014-10-05T14:42:14Z</dcterms:created>
  <dcterms:modified xsi:type="dcterms:W3CDTF">2014-10-08T20:29:31Z</dcterms:modified>
</cp:coreProperties>
</file>