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10" r:id="rId2"/>
    <p:sldId id="986" r:id="rId3"/>
    <p:sldId id="998" r:id="rId4"/>
    <p:sldId id="996" r:id="rId5"/>
    <p:sldId id="997" r:id="rId6"/>
    <p:sldId id="995" r:id="rId7"/>
    <p:sldId id="1005" r:id="rId8"/>
    <p:sldId id="1000" r:id="rId9"/>
    <p:sldId id="1001" r:id="rId10"/>
    <p:sldId id="1002" r:id="rId11"/>
    <p:sldId id="1004" r:id="rId12"/>
    <p:sldId id="984" r:id="rId13"/>
    <p:sldId id="1006" r:id="rId14"/>
    <p:sldId id="987" r:id="rId15"/>
    <p:sldId id="1007" r:id="rId16"/>
    <p:sldId id="999" r:id="rId17"/>
    <p:sldId id="1008" r:id="rId18"/>
  </p:sldIdLst>
  <p:sldSz cx="9144000" cy="6858000" type="screen4x3"/>
  <p:notesSz cx="6858000" cy="97234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ve Albrecht" initials="SA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DAD8"/>
    <a:srgbClr val="FF7C80"/>
    <a:srgbClr val="CC0000"/>
    <a:srgbClr val="33CC33"/>
    <a:srgbClr val="0049DA"/>
    <a:srgbClr val="3333FF"/>
    <a:srgbClr val="6699FF"/>
    <a:srgbClr val="CCECFF"/>
    <a:srgbClr val="FFCCCC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86400" autoAdjust="0"/>
  </p:normalViewPr>
  <p:slideViewPr>
    <p:cSldViewPr snapToGrid="0">
      <p:cViewPr>
        <p:scale>
          <a:sx n="120" d="100"/>
          <a:sy n="120" d="100"/>
        </p:scale>
        <p:origin x="-72" y="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r>
              <a:rPr lang="de-DE" dirty="0" smtClean="0"/>
              <a:t>Licht in und aus Plastik:</a:t>
            </a:r>
            <a:endParaRPr lang="en-US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126DE64A-E9E5-4639-AF79-94CFC4B823AB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938716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r>
              <a:rPr lang="de-DE" dirty="0" smtClean="0"/>
              <a:t>Licht in und aus Plastik:</a:t>
            </a:r>
            <a:endParaRPr lang="en-US" dirty="0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54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8538" y="728663"/>
            <a:ext cx="4860925" cy="36464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4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18038"/>
            <a:ext cx="5486400" cy="437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154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54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54D8546F-AA2B-4B3F-8FBF-55DFA1295FA3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35629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A8453D-CB17-4F58-841B-188922ACCA90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Kopfzeilenplatzhalt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dirty="0" smtClean="0"/>
              <a:t>Licht in und aus Plastik: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96019" y="3692105"/>
            <a:ext cx="8151962" cy="2777705"/>
          </a:xfrm>
          <a:ln>
            <a:noFill/>
          </a:ln>
        </p:spPr>
        <p:txBody>
          <a:bodyPr/>
          <a:lstStyle>
            <a:lvl1pPr marL="0" indent="0" algn="ctr"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 bwMode="auto">
          <a:xfrm>
            <a:off x="0" y="1620000"/>
            <a:ext cx="9144000" cy="1440000"/>
          </a:xfrm>
          <a:prstGeom prst="rect">
            <a:avLst/>
          </a:prstGeom>
          <a:solidFill>
            <a:srgbClr val="082C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grpSp>
        <p:nvGrpSpPr>
          <p:cNvPr id="5" name="Gruppieren 4"/>
          <p:cNvGrpSpPr/>
          <p:nvPr userDrawn="1"/>
        </p:nvGrpSpPr>
        <p:grpSpPr>
          <a:xfrm>
            <a:off x="838200" y="725400"/>
            <a:ext cx="1408200" cy="1332000"/>
            <a:chOff x="-1600200" y="877800"/>
            <a:chExt cx="1408200" cy="1332000"/>
          </a:xfrm>
        </p:grpSpPr>
        <p:sp>
          <p:nvSpPr>
            <p:cNvPr id="6" name="Ellipse 5"/>
            <p:cNvSpPr/>
            <p:nvPr userDrawn="1"/>
          </p:nvSpPr>
          <p:spPr bwMode="auto">
            <a:xfrm>
              <a:off x="-1524000" y="877800"/>
              <a:ext cx="1332000" cy="13320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grpSp>
          <p:nvGrpSpPr>
            <p:cNvPr id="7" name="Group 5"/>
            <p:cNvGrpSpPr>
              <a:grpSpLocks noChangeAspect="1"/>
            </p:cNvGrpSpPr>
            <p:nvPr/>
          </p:nvGrpSpPr>
          <p:grpSpPr bwMode="auto">
            <a:xfrm>
              <a:off x="-1600200" y="914399"/>
              <a:ext cx="1224000" cy="1201788"/>
              <a:chOff x="4785" y="1797"/>
              <a:chExt cx="726" cy="713"/>
            </a:xfrm>
          </p:grpSpPr>
          <p:sp>
            <p:nvSpPr>
              <p:cNvPr id="8" name="AutoShape 6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4785" y="1797"/>
                <a:ext cx="726" cy="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9" name="Freeform 7"/>
              <p:cNvSpPr>
                <a:spLocks/>
              </p:cNvSpPr>
              <p:nvPr userDrawn="1"/>
            </p:nvSpPr>
            <p:spPr bwMode="auto">
              <a:xfrm>
                <a:off x="5003" y="1889"/>
                <a:ext cx="74" cy="75"/>
              </a:xfrm>
              <a:custGeom>
                <a:avLst/>
                <a:gdLst/>
                <a:ahLst/>
                <a:cxnLst>
                  <a:cxn ang="0">
                    <a:pos x="763" y="1582"/>
                  </a:cxn>
                  <a:cxn ang="0">
                    <a:pos x="820" y="1635"/>
                  </a:cxn>
                  <a:cxn ang="0">
                    <a:pos x="882" y="1676"/>
                  </a:cxn>
                  <a:cxn ang="0">
                    <a:pos x="948" y="1708"/>
                  </a:cxn>
                  <a:cxn ang="0">
                    <a:pos x="1019" y="1728"/>
                  </a:cxn>
                  <a:cxn ang="0">
                    <a:pos x="1091" y="1736"/>
                  </a:cxn>
                  <a:cxn ang="0">
                    <a:pos x="1165" y="1734"/>
                  </a:cxn>
                  <a:cxn ang="0">
                    <a:pos x="1240" y="1721"/>
                  </a:cxn>
                  <a:cxn ang="0">
                    <a:pos x="1314" y="1696"/>
                  </a:cxn>
                  <a:cxn ang="0">
                    <a:pos x="1388" y="1661"/>
                  </a:cxn>
                  <a:cxn ang="0">
                    <a:pos x="1459" y="1614"/>
                  </a:cxn>
                  <a:cxn ang="0">
                    <a:pos x="1511" y="1569"/>
                  </a:cxn>
                  <a:cxn ang="0">
                    <a:pos x="1551" y="1527"/>
                  </a:cxn>
                  <a:cxn ang="0">
                    <a:pos x="1589" y="1482"/>
                  </a:cxn>
                  <a:cxn ang="0">
                    <a:pos x="1621" y="1433"/>
                  </a:cxn>
                  <a:cxn ang="0">
                    <a:pos x="1648" y="1382"/>
                  </a:cxn>
                  <a:cxn ang="0">
                    <a:pos x="1671" y="1328"/>
                  </a:cxn>
                  <a:cxn ang="0">
                    <a:pos x="1687" y="1276"/>
                  </a:cxn>
                  <a:cxn ang="0">
                    <a:pos x="1699" y="1224"/>
                  </a:cxn>
                  <a:cxn ang="0">
                    <a:pos x="1703" y="1173"/>
                  </a:cxn>
                  <a:cxn ang="0">
                    <a:pos x="1702" y="1123"/>
                  </a:cxn>
                  <a:cxn ang="0">
                    <a:pos x="1695" y="1073"/>
                  </a:cxn>
                  <a:cxn ang="0">
                    <a:pos x="1682" y="1023"/>
                  </a:cxn>
                  <a:cxn ang="0">
                    <a:pos x="1663" y="974"/>
                  </a:cxn>
                  <a:cxn ang="0">
                    <a:pos x="1638" y="924"/>
                  </a:cxn>
                  <a:cxn ang="0">
                    <a:pos x="1608" y="874"/>
                  </a:cxn>
                  <a:cxn ang="0">
                    <a:pos x="1026" y="165"/>
                  </a:cxn>
                  <a:cxn ang="0">
                    <a:pos x="766" y="277"/>
                  </a:cxn>
                  <a:cxn ang="0">
                    <a:pos x="1467" y="871"/>
                  </a:cxn>
                  <a:cxn ang="0">
                    <a:pos x="1510" y="928"/>
                  </a:cxn>
                  <a:cxn ang="0">
                    <a:pos x="1542" y="988"/>
                  </a:cxn>
                  <a:cxn ang="0">
                    <a:pos x="1565" y="1048"/>
                  </a:cxn>
                  <a:cxn ang="0">
                    <a:pos x="1579" y="1108"/>
                  </a:cxn>
                  <a:cxn ang="0">
                    <a:pos x="1583" y="1169"/>
                  </a:cxn>
                  <a:cxn ang="0">
                    <a:pos x="1577" y="1228"/>
                  </a:cxn>
                  <a:cxn ang="0">
                    <a:pos x="1563" y="1286"/>
                  </a:cxn>
                  <a:cxn ang="0">
                    <a:pos x="1539" y="1341"/>
                  </a:cxn>
                  <a:cxn ang="0">
                    <a:pos x="1505" y="1394"/>
                  </a:cxn>
                  <a:cxn ang="0">
                    <a:pos x="1464" y="1443"/>
                  </a:cxn>
                  <a:cxn ang="0">
                    <a:pos x="1413" y="1487"/>
                  </a:cxn>
                  <a:cxn ang="0">
                    <a:pos x="1359" y="1521"/>
                  </a:cxn>
                  <a:cxn ang="0">
                    <a:pos x="1304" y="1547"/>
                  </a:cxn>
                  <a:cxn ang="0">
                    <a:pos x="1248" y="1562"/>
                  </a:cxn>
                  <a:cxn ang="0">
                    <a:pos x="1190" y="1568"/>
                  </a:cxn>
                  <a:cxn ang="0">
                    <a:pos x="1134" y="1564"/>
                  </a:cxn>
                  <a:cxn ang="0">
                    <a:pos x="1077" y="1551"/>
                  </a:cxn>
                  <a:cxn ang="0">
                    <a:pos x="1021" y="1528"/>
                  </a:cxn>
                  <a:cxn ang="0">
                    <a:pos x="967" y="1497"/>
                  </a:cxn>
                  <a:cxn ang="0">
                    <a:pos x="915" y="1457"/>
                  </a:cxn>
                  <a:cxn ang="0">
                    <a:pos x="865" y="1407"/>
                  </a:cxn>
                  <a:cxn ang="0">
                    <a:pos x="446" y="647"/>
                  </a:cxn>
                  <a:cxn ang="0">
                    <a:pos x="51" y="976"/>
                  </a:cxn>
                </a:cxnLst>
                <a:rect l="0" t="0" r="r" b="b"/>
                <a:pathLst>
                  <a:path w="1703" h="1737">
                    <a:moveTo>
                      <a:pt x="176" y="873"/>
                    </a:moveTo>
                    <a:lnTo>
                      <a:pt x="746" y="1561"/>
                    </a:lnTo>
                    <a:lnTo>
                      <a:pt x="763" y="1582"/>
                    </a:lnTo>
                    <a:lnTo>
                      <a:pt x="781" y="1600"/>
                    </a:lnTo>
                    <a:lnTo>
                      <a:pt x="800" y="1618"/>
                    </a:lnTo>
                    <a:lnTo>
                      <a:pt x="820" y="1635"/>
                    </a:lnTo>
                    <a:lnTo>
                      <a:pt x="840" y="1649"/>
                    </a:lnTo>
                    <a:lnTo>
                      <a:pt x="861" y="1664"/>
                    </a:lnTo>
                    <a:lnTo>
                      <a:pt x="882" y="1676"/>
                    </a:lnTo>
                    <a:lnTo>
                      <a:pt x="903" y="1688"/>
                    </a:lnTo>
                    <a:lnTo>
                      <a:pt x="926" y="1698"/>
                    </a:lnTo>
                    <a:lnTo>
                      <a:pt x="948" y="1708"/>
                    </a:lnTo>
                    <a:lnTo>
                      <a:pt x="971" y="1715"/>
                    </a:lnTo>
                    <a:lnTo>
                      <a:pt x="995" y="1722"/>
                    </a:lnTo>
                    <a:lnTo>
                      <a:pt x="1019" y="1728"/>
                    </a:lnTo>
                    <a:lnTo>
                      <a:pt x="1043" y="1732"/>
                    </a:lnTo>
                    <a:lnTo>
                      <a:pt x="1067" y="1735"/>
                    </a:lnTo>
                    <a:lnTo>
                      <a:pt x="1091" y="1736"/>
                    </a:lnTo>
                    <a:lnTo>
                      <a:pt x="1116" y="1737"/>
                    </a:lnTo>
                    <a:lnTo>
                      <a:pt x="1141" y="1736"/>
                    </a:lnTo>
                    <a:lnTo>
                      <a:pt x="1165" y="1734"/>
                    </a:lnTo>
                    <a:lnTo>
                      <a:pt x="1190" y="1731"/>
                    </a:lnTo>
                    <a:lnTo>
                      <a:pt x="1215" y="1727"/>
                    </a:lnTo>
                    <a:lnTo>
                      <a:pt x="1240" y="1721"/>
                    </a:lnTo>
                    <a:lnTo>
                      <a:pt x="1265" y="1714"/>
                    </a:lnTo>
                    <a:lnTo>
                      <a:pt x="1290" y="1706"/>
                    </a:lnTo>
                    <a:lnTo>
                      <a:pt x="1314" y="1696"/>
                    </a:lnTo>
                    <a:lnTo>
                      <a:pt x="1340" y="1686"/>
                    </a:lnTo>
                    <a:lnTo>
                      <a:pt x="1364" y="1674"/>
                    </a:lnTo>
                    <a:lnTo>
                      <a:pt x="1388" y="1661"/>
                    </a:lnTo>
                    <a:lnTo>
                      <a:pt x="1412" y="1646"/>
                    </a:lnTo>
                    <a:lnTo>
                      <a:pt x="1435" y="1631"/>
                    </a:lnTo>
                    <a:lnTo>
                      <a:pt x="1459" y="1614"/>
                    </a:lnTo>
                    <a:lnTo>
                      <a:pt x="1481" y="1595"/>
                    </a:lnTo>
                    <a:lnTo>
                      <a:pt x="1496" y="1583"/>
                    </a:lnTo>
                    <a:lnTo>
                      <a:pt x="1511" y="1569"/>
                    </a:lnTo>
                    <a:lnTo>
                      <a:pt x="1525" y="1556"/>
                    </a:lnTo>
                    <a:lnTo>
                      <a:pt x="1539" y="1541"/>
                    </a:lnTo>
                    <a:lnTo>
                      <a:pt x="1551" y="1527"/>
                    </a:lnTo>
                    <a:lnTo>
                      <a:pt x="1565" y="1512"/>
                    </a:lnTo>
                    <a:lnTo>
                      <a:pt x="1576" y="1497"/>
                    </a:lnTo>
                    <a:lnTo>
                      <a:pt x="1589" y="1482"/>
                    </a:lnTo>
                    <a:lnTo>
                      <a:pt x="1599" y="1465"/>
                    </a:lnTo>
                    <a:lnTo>
                      <a:pt x="1611" y="1449"/>
                    </a:lnTo>
                    <a:lnTo>
                      <a:pt x="1621" y="1433"/>
                    </a:lnTo>
                    <a:lnTo>
                      <a:pt x="1631" y="1416"/>
                    </a:lnTo>
                    <a:lnTo>
                      <a:pt x="1640" y="1399"/>
                    </a:lnTo>
                    <a:lnTo>
                      <a:pt x="1648" y="1382"/>
                    </a:lnTo>
                    <a:lnTo>
                      <a:pt x="1657" y="1364"/>
                    </a:lnTo>
                    <a:lnTo>
                      <a:pt x="1664" y="1346"/>
                    </a:lnTo>
                    <a:lnTo>
                      <a:pt x="1671" y="1328"/>
                    </a:lnTo>
                    <a:lnTo>
                      <a:pt x="1678" y="1311"/>
                    </a:lnTo>
                    <a:lnTo>
                      <a:pt x="1683" y="1293"/>
                    </a:lnTo>
                    <a:lnTo>
                      <a:pt x="1687" y="1276"/>
                    </a:lnTo>
                    <a:lnTo>
                      <a:pt x="1691" y="1259"/>
                    </a:lnTo>
                    <a:lnTo>
                      <a:pt x="1695" y="1241"/>
                    </a:lnTo>
                    <a:lnTo>
                      <a:pt x="1699" y="1224"/>
                    </a:lnTo>
                    <a:lnTo>
                      <a:pt x="1701" y="1206"/>
                    </a:lnTo>
                    <a:lnTo>
                      <a:pt x="1702" y="1190"/>
                    </a:lnTo>
                    <a:lnTo>
                      <a:pt x="1703" y="1173"/>
                    </a:lnTo>
                    <a:lnTo>
                      <a:pt x="1703" y="1156"/>
                    </a:lnTo>
                    <a:lnTo>
                      <a:pt x="1703" y="1140"/>
                    </a:lnTo>
                    <a:lnTo>
                      <a:pt x="1702" y="1123"/>
                    </a:lnTo>
                    <a:lnTo>
                      <a:pt x="1701" y="1106"/>
                    </a:lnTo>
                    <a:lnTo>
                      <a:pt x="1698" y="1090"/>
                    </a:lnTo>
                    <a:lnTo>
                      <a:pt x="1695" y="1073"/>
                    </a:lnTo>
                    <a:lnTo>
                      <a:pt x="1691" y="1056"/>
                    </a:lnTo>
                    <a:lnTo>
                      <a:pt x="1687" y="1040"/>
                    </a:lnTo>
                    <a:lnTo>
                      <a:pt x="1682" y="1023"/>
                    </a:lnTo>
                    <a:lnTo>
                      <a:pt x="1677" y="1006"/>
                    </a:lnTo>
                    <a:lnTo>
                      <a:pt x="1670" y="990"/>
                    </a:lnTo>
                    <a:lnTo>
                      <a:pt x="1663" y="974"/>
                    </a:lnTo>
                    <a:lnTo>
                      <a:pt x="1656" y="957"/>
                    </a:lnTo>
                    <a:lnTo>
                      <a:pt x="1647" y="941"/>
                    </a:lnTo>
                    <a:lnTo>
                      <a:pt x="1638" y="924"/>
                    </a:lnTo>
                    <a:lnTo>
                      <a:pt x="1629" y="907"/>
                    </a:lnTo>
                    <a:lnTo>
                      <a:pt x="1618" y="891"/>
                    </a:lnTo>
                    <a:lnTo>
                      <a:pt x="1608" y="874"/>
                    </a:lnTo>
                    <a:lnTo>
                      <a:pt x="1584" y="841"/>
                    </a:lnTo>
                    <a:lnTo>
                      <a:pt x="1558" y="807"/>
                    </a:lnTo>
                    <a:lnTo>
                      <a:pt x="1026" y="165"/>
                    </a:lnTo>
                    <a:lnTo>
                      <a:pt x="1151" y="62"/>
                    </a:lnTo>
                    <a:lnTo>
                      <a:pt x="1100" y="0"/>
                    </a:lnTo>
                    <a:lnTo>
                      <a:pt x="766" y="277"/>
                    </a:lnTo>
                    <a:lnTo>
                      <a:pt x="817" y="339"/>
                    </a:lnTo>
                    <a:lnTo>
                      <a:pt x="941" y="236"/>
                    </a:lnTo>
                    <a:lnTo>
                      <a:pt x="1467" y="871"/>
                    </a:lnTo>
                    <a:lnTo>
                      <a:pt x="1483" y="890"/>
                    </a:lnTo>
                    <a:lnTo>
                      <a:pt x="1496" y="909"/>
                    </a:lnTo>
                    <a:lnTo>
                      <a:pt x="1510" y="928"/>
                    </a:lnTo>
                    <a:lnTo>
                      <a:pt x="1521" y="948"/>
                    </a:lnTo>
                    <a:lnTo>
                      <a:pt x="1533" y="968"/>
                    </a:lnTo>
                    <a:lnTo>
                      <a:pt x="1542" y="988"/>
                    </a:lnTo>
                    <a:lnTo>
                      <a:pt x="1550" y="1008"/>
                    </a:lnTo>
                    <a:lnTo>
                      <a:pt x="1559" y="1028"/>
                    </a:lnTo>
                    <a:lnTo>
                      <a:pt x="1565" y="1048"/>
                    </a:lnTo>
                    <a:lnTo>
                      <a:pt x="1570" y="1068"/>
                    </a:lnTo>
                    <a:lnTo>
                      <a:pt x="1575" y="1089"/>
                    </a:lnTo>
                    <a:lnTo>
                      <a:pt x="1579" y="1108"/>
                    </a:lnTo>
                    <a:lnTo>
                      <a:pt x="1581" y="1128"/>
                    </a:lnTo>
                    <a:lnTo>
                      <a:pt x="1583" y="1149"/>
                    </a:lnTo>
                    <a:lnTo>
                      <a:pt x="1583" y="1169"/>
                    </a:lnTo>
                    <a:lnTo>
                      <a:pt x="1583" y="1189"/>
                    </a:lnTo>
                    <a:lnTo>
                      <a:pt x="1581" y="1209"/>
                    </a:lnTo>
                    <a:lnTo>
                      <a:pt x="1577" y="1228"/>
                    </a:lnTo>
                    <a:lnTo>
                      <a:pt x="1573" y="1247"/>
                    </a:lnTo>
                    <a:lnTo>
                      <a:pt x="1569" y="1267"/>
                    </a:lnTo>
                    <a:lnTo>
                      <a:pt x="1563" y="1286"/>
                    </a:lnTo>
                    <a:lnTo>
                      <a:pt x="1557" y="1304"/>
                    </a:lnTo>
                    <a:lnTo>
                      <a:pt x="1548" y="1323"/>
                    </a:lnTo>
                    <a:lnTo>
                      <a:pt x="1539" y="1341"/>
                    </a:lnTo>
                    <a:lnTo>
                      <a:pt x="1529" y="1359"/>
                    </a:lnTo>
                    <a:lnTo>
                      <a:pt x="1518" y="1376"/>
                    </a:lnTo>
                    <a:lnTo>
                      <a:pt x="1505" y="1394"/>
                    </a:lnTo>
                    <a:lnTo>
                      <a:pt x="1493" y="1411"/>
                    </a:lnTo>
                    <a:lnTo>
                      <a:pt x="1478" y="1426"/>
                    </a:lnTo>
                    <a:lnTo>
                      <a:pt x="1464" y="1443"/>
                    </a:lnTo>
                    <a:lnTo>
                      <a:pt x="1447" y="1458"/>
                    </a:lnTo>
                    <a:lnTo>
                      <a:pt x="1430" y="1473"/>
                    </a:lnTo>
                    <a:lnTo>
                      <a:pt x="1413" y="1487"/>
                    </a:lnTo>
                    <a:lnTo>
                      <a:pt x="1395" y="1499"/>
                    </a:lnTo>
                    <a:lnTo>
                      <a:pt x="1377" y="1511"/>
                    </a:lnTo>
                    <a:lnTo>
                      <a:pt x="1359" y="1521"/>
                    </a:lnTo>
                    <a:lnTo>
                      <a:pt x="1341" y="1532"/>
                    </a:lnTo>
                    <a:lnTo>
                      <a:pt x="1322" y="1540"/>
                    </a:lnTo>
                    <a:lnTo>
                      <a:pt x="1304" y="1547"/>
                    </a:lnTo>
                    <a:lnTo>
                      <a:pt x="1285" y="1552"/>
                    </a:lnTo>
                    <a:lnTo>
                      <a:pt x="1266" y="1558"/>
                    </a:lnTo>
                    <a:lnTo>
                      <a:pt x="1248" y="1562"/>
                    </a:lnTo>
                    <a:lnTo>
                      <a:pt x="1228" y="1565"/>
                    </a:lnTo>
                    <a:lnTo>
                      <a:pt x="1209" y="1567"/>
                    </a:lnTo>
                    <a:lnTo>
                      <a:pt x="1190" y="1568"/>
                    </a:lnTo>
                    <a:lnTo>
                      <a:pt x="1172" y="1568"/>
                    </a:lnTo>
                    <a:lnTo>
                      <a:pt x="1153" y="1567"/>
                    </a:lnTo>
                    <a:lnTo>
                      <a:pt x="1134" y="1564"/>
                    </a:lnTo>
                    <a:lnTo>
                      <a:pt x="1114" y="1561"/>
                    </a:lnTo>
                    <a:lnTo>
                      <a:pt x="1095" y="1557"/>
                    </a:lnTo>
                    <a:lnTo>
                      <a:pt x="1077" y="1551"/>
                    </a:lnTo>
                    <a:lnTo>
                      <a:pt x="1058" y="1544"/>
                    </a:lnTo>
                    <a:lnTo>
                      <a:pt x="1039" y="1537"/>
                    </a:lnTo>
                    <a:lnTo>
                      <a:pt x="1021" y="1528"/>
                    </a:lnTo>
                    <a:lnTo>
                      <a:pt x="1002" y="1519"/>
                    </a:lnTo>
                    <a:lnTo>
                      <a:pt x="985" y="1509"/>
                    </a:lnTo>
                    <a:lnTo>
                      <a:pt x="967" y="1497"/>
                    </a:lnTo>
                    <a:lnTo>
                      <a:pt x="949" y="1485"/>
                    </a:lnTo>
                    <a:lnTo>
                      <a:pt x="931" y="1471"/>
                    </a:lnTo>
                    <a:lnTo>
                      <a:pt x="915" y="1457"/>
                    </a:lnTo>
                    <a:lnTo>
                      <a:pt x="897" y="1441"/>
                    </a:lnTo>
                    <a:lnTo>
                      <a:pt x="881" y="1424"/>
                    </a:lnTo>
                    <a:lnTo>
                      <a:pt x="865" y="1407"/>
                    </a:lnTo>
                    <a:lnTo>
                      <a:pt x="849" y="1388"/>
                    </a:lnTo>
                    <a:lnTo>
                      <a:pt x="321" y="751"/>
                    </a:lnTo>
                    <a:lnTo>
                      <a:pt x="446" y="647"/>
                    </a:lnTo>
                    <a:lnTo>
                      <a:pt x="394" y="585"/>
                    </a:lnTo>
                    <a:lnTo>
                      <a:pt x="0" y="914"/>
                    </a:lnTo>
                    <a:lnTo>
                      <a:pt x="51" y="976"/>
                    </a:lnTo>
                    <a:lnTo>
                      <a:pt x="176" y="873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" name="Freeform 8"/>
              <p:cNvSpPr>
                <a:spLocks/>
              </p:cNvSpPr>
              <p:nvPr userDrawn="1"/>
            </p:nvSpPr>
            <p:spPr bwMode="auto">
              <a:xfrm>
                <a:off x="5077" y="1880"/>
                <a:ext cx="63" cy="55"/>
              </a:xfrm>
              <a:custGeom>
                <a:avLst/>
                <a:gdLst/>
                <a:ahLst/>
                <a:cxnLst>
                  <a:cxn ang="0">
                    <a:pos x="537" y="1118"/>
                  </a:cxn>
                  <a:cxn ang="0">
                    <a:pos x="425" y="1263"/>
                  </a:cxn>
                  <a:cxn ang="0">
                    <a:pos x="831" y="975"/>
                  </a:cxn>
                  <a:cxn ang="0">
                    <a:pos x="435" y="534"/>
                  </a:cxn>
                  <a:cxn ang="0">
                    <a:pos x="461" y="439"/>
                  </a:cxn>
                  <a:cxn ang="0">
                    <a:pos x="484" y="362"/>
                  </a:cxn>
                  <a:cxn ang="0">
                    <a:pos x="505" y="302"/>
                  </a:cxn>
                  <a:cxn ang="0">
                    <a:pos x="526" y="254"/>
                  </a:cxn>
                  <a:cxn ang="0">
                    <a:pos x="547" y="218"/>
                  </a:cxn>
                  <a:cxn ang="0">
                    <a:pos x="569" y="190"/>
                  </a:cxn>
                  <a:cxn ang="0">
                    <a:pos x="594" y="169"/>
                  </a:cxn>
                  <a:cxn ang="0">
                    <a:pos x="623" y="153"/>
                  </a:cxn>
                  <a:cxn ang="0">
                    <a:pos x="655" y="141"/>
                  </a:cxn>
                  <a:cxn ang="0">
                    <a:pos x="687" y="137"/>
                  </a:cxn>
                  <a:cxn ang="0">
                    <a:pos x="717" y="140"/>
                  </a:cxn>
                  <a:cxn ang="0">
                    <a:pos x="746" y="150"/>
                  </a:cxn>
                  <a:cxn ang="0">
                    <a:pos x="773" y="166"/>
                  </a:cxn>
                  <a:cxn ang="0">
                    <a:pos x="799" y="190"/>
                  </a:cxn>
                  <a:cxn ang="0">
                    <a:pos x="822" y="219"/>
                  </a:cxn>
                  <a:cxn ang="0">
                    <a:pos x="843" y="256"/>
                  </a:cxn>
                  <a:cxn ang="0">
                    <a:pos x="976" y="904"/>
                  </a:cxn>
                  <a:cxn ang="0">
                    <a:pos x="1450" y="763"/>
                  </a:cxn>
                  <a:cxn ang="0">
                    <a:pos x="1269" y="761"/>
                  </a:cxn>
                  <a:cxn ang="0">
                    <a:pos x="974" y="150"/>
                  </a:cxn>
                  <a:cxn ang="0">
                    <a:pos x="958" y="123"/>
                  </a:cxn>
                  <a:cxn ang="0">
                    <a:pos x="942" y="101"/>
                  </a:cxn>
                  <a:cxn ang="0">
                    <a:pos x="925" y="79"/>
                  </a:cxn>
                  <a:cxn ang="0">
                    <a:pos x="905" y="60"/>
                  </a:cxn>
                  <a:cxn ang="0">
                    <a:pos x="885" y="44"/>
                  </a:cxn>
                  <a:cxn ang="0">
                    <a:pos x="864" y="30"/>
                  </a:cxn>
                  <a:cxn ang="0">
                    <a:pos x="842" y="19"/>
                  </a:cxn>
                  <a:cxn ang="0">
                    <a:pos x="819" y="10"/>
                  </a:cxn>
                  <a:cxn ang="0">
                    <a:pos x="796" y="5"/>
                  </a:cxn>
                  <a:cxn ang="0">
                    <a:pos x="771" y="2"/>
                  </a:cxn>
                  <a:cxn ang="0">
                    <a:pos x="747" y="0"/>
                  </a:cxn>
                  <a:cxn ang="0">
                    <a:pos x="721" y="3"/>
                  </a:cxn>
                  <a:cxn ang="0">
                    <a:pos x="695" y="7"/>
                  </a:cxn>
                  <a:cxn ang="0">
                    <a:pos x="669" y="15"/>
                  </a:cxn>
                  <a:cxn ang="0">
                    <a:pos x="643" y="24"/>
                  </a:cxn>
                  <a:cxn ang="0">
                    <a:pos x="606" y="43"/>
                  </a:cxn>
                  <a:cxn ang="0">
                    <a:pos x="566" y="69"/>
                  </a:cxn>
                  <a:cxn ang="0">
                    <a:pos x="530" y="102"/>
                  </a:cxn>
                  <a:cxn ang="0">
                    <a:pos x="498" y="139"/>
                  </a:cxn>
                  <a:cxn ang="0">
                    <a:pos x="470" y="186"/>
                  </a:cxn>
                  <a:cxn ang="0">
                    <a:pos x="444" y="241"/>
                  </a:cxn>
                  <a:cxn ang="0">
                    <a:pos x="420" y="307"/>
                  </a:cxn>
                  <a:cxn ang="0">
                    <a:pos x="396" y="384"/>
                  </a:cxn>
                  <a:cxn ang="0">
                    <a:pos x="278" y="207"/>
                  </a:cxn>
                  <a:cxn ang="0">
                    <a:pos x="0" y="437"/>
                  </a:cxn>
                  <a:cxn ang="0">
                    <a:pos x="195" y="408"/>
                  </a:cxn>
                </a:cxnLst>
                <a:rect l="0" t="0" r="r" b="b"/>
                <a:pathLst>
                  <a:path w="1450" h="1263">
                    <a:moveTo>
                      <a:pt x="195" y="408"/>
                    </a:moveTo>
                    <a:lnTo>
                      <a:pt x="537" y="1118"/>
                    </a:lnTo>
                    <a:lnTo>
                      <a:pt x="389" y="1190"/>
                    </a:lnTo>
                    <a:lnTo>
                      <a:pt x="425" y="1263"/>
                    </a:lnTo>
                    <a:lnTo>
                      <a:pt x="865" y="1048"/>
                    </a:lnTo>
                    <a:lnTo>
                      <a:pt x="831" y="975"/>
                    </a:lnTo>
                    <a:lnTo>
                      <a:pt x="683" y="1047"/>
                    </a:lnTo>
                    <a:lnTo>
                      <a:pt x="435" y="534"/>
                    </a:lnTo>
                    <a:lnTo>
                      <a:pt x="449" y="484"/>
                    </a:lnTo>
                    <a:lnTo>
                      <a:pt x="461" y="439"/>
                    </a:lnTo>
                    <a:lnTo>
                      <a:pt x="473" y="399"/>
                    </a:lnTo>
                    <a:lnTo>
                      <a:pt x="484" y="362"/>
                    </a:lnTo>
                    <a:lnTo>
                      <a:pt x="495" y="331"/>
                    </a:lnTo>
                    <a:lnTo>
                      <a:pt x="505" y="302"/>
                    </a:lnTo>
                    <a:lnTo>
                      <a:pt x="516" y="277"/>
                    </a:lnTo>
                    <a:lnTo>
                      <a:pt x="526" y="254"/>
                    </a:lnTo>
                    <a:lnTo>
                      <a:pt x="536" y="235"/>
                    </a:lnTo>
                    <a:lnTo>
                      <a:pt x="547" y="218"/>
                    </a:lnTo>
                    <a:lnTo>
                      <a:pt x="557" y="204"/>
                    </a:lnTo>
                    <a:lnTo>
                      <a:pt x="569" y="190"/>
                    </a:lnTo>
                    <a:lnTo>
                      <a:pt x="581" y="180"/>
                    </a:lnTo>
                    <a:lnTo>
                      <a:pt x="594" y="169"/>
                    </a:lnTo>
                    <a:lnTo>
                      <a:pt x="608" y="161"/>
                    </a:lnTo>
                    <a:lnTo>
                      <a:pt x="623" y="153"/>
                    </a:lnTo>
                    <a:lnTo>
                      <a:pt x="639" y="146"/>
                    </a:lnTo>
                    <a:lnTo>
                      <a:pt x="655" y="141"/>
                    </a:lnTo>
                    <a:lnTo>
                      <a:pt x="671" y="138"/>
                    </a:lnTo>
                    <a:lnTo>
                      <a:pt x="687" y="137"/>
                    </a:lnTo>
                    <a:lnTo>
                      <a:pt x="701" y="138"/>
                    </a:lnTo>
                    <a:lnTo>
                      <a:pt x="717" y="140"/>
                    </a:lnTo>
                    <a:lnTo>
                      <a:pt x="732" y="144"/>
                    </a:lnTo>
                    <a:lnTo>
                      <a:pt x="746" y="150"/>
                    </a:lnTo>
                    <a:lnTo>
                      <a:pt x="760" y="157"/>
                    </a:lnTo>
                    <a:lnTo>
                      <a:pt x="773" y="166"/>
                    </a:lnTo>
                    <a:lnTo>
                      <a:pt x="787" y="178"/>
                    </a:lnTo>
                    <a:lnTo>
                      <a:pt x="799" y="190"/>
                    </a:lnTo>
                    <a:lnTo>
                      <a:pt x="811" y="204"/>
                    </a:lnTo>
                    <a:lnTo>
                      <a:pt x="822" y="219"/>
                    </a:lnTo>
                    <a:lnTo>
                      <a:pt x="833" y="237"/>
                    </a:lnTo>
                    <a:lnTo>
                      <a:pt x="843" y="256"/>
                    </a:lnTo>
                    <a:lnTo>
                      <a:pt x="1122" y="833"/>
                    </a:lnTo>
                    <a:lnTo>
                      <a:pt x="976" y="904"/>
                    </a:lnTo>
                    <a:lnTo>
                      <a:pt x="1011" y="977"/>
                    </a:lnTo>
                    <a:lnTo>
                      <a:pt x="1450" y="763"/>
                    </a:lnTo>
                    <a:lnTo>
                      <a:pt x="1414" y="690"/>
                    </a:lnTo>
                    <a:lnTo>
                      <a:pt x="1269" y="761"/>
                    </a:lnTo>
                    <a:lnTo>
                      <a:pt x="981" y="164"/>
                    </a:lnTo>
                    <a:lnTo>
                      <a:pt x="974" y="150"/>
                    </a:lnTo>
                    <a:lnTo>
                      <a:pt x="966" y="137"/>
                    </a:lnTo>
                    <a:lnTo>
                      <a:pt x="958" y="123"/>
                    </a:lnTo>
                    <a:lnTo>
                      <a:pt x="951" y="112"/>
                    </a:lnTo>
                    <a:lnTo>
                      <a:pt x="942" y="101"/>
                    </a:lnTo>
                    <a:lnTo>
                      <a:pt x="933" y="89"/>
                    </a:lnTo>
                    <a:lnTo>
                      <a:pt x="925" y="79"/>
                    </a:lnTo>
                    <a:lnTo>
                      <a:pt x="915" y="69"/>
                    </a:lnTo>
                    <a:lnTo>
                      <a:pt x="905" y="60"/>
                    </a:lnTo>
                    <a:lnTo>
                      <a:pt x="895" y="52"/>
                    </a:lnTo>
                    <a:lnTo>
                      <a:pt x="885" y="44"/>
                    </a:lnTo>
                    <a:lnTo>
                      <a:pt x="875" y="37"/>
                    </a:lnTo>
                    <a:lnTo>
                      <a:pt x="864" y="30"/>
                    </a:lnTo>
                    <a:lnTo>
                      <a:pt x="854" y="24"/>
                    </a:lnTo>
                    <a:lnTo>
                      <a:pt x="842" y="19"/>
                    </a:lnTo>
                    <a:lnTo>
                      <a:pt x="831" y="14"/>
                    </a:lnTo>
                    <a:lnTo>
                      <a:pt x="819" y="10"/>
                    </a:lnTo>
                    <a:lnTo>
                      <a:pt x="808" y="7"/>
                    </a:lnTo>
                    <a:lnTo>
                      <a:pt x="796" y="5"/>
                    </a:lnTo>
                    <a:lnTo>
                      <a:pt x="784" y="3"/>
                    </a:lnTo>
                    <a:lnTo>
                      <a:pt x="771" y="2"/>
                    </a:lnTo>
                    <a:lnTo>
                      <a:pt x="760" y="0"/>
                    </a:lnTo>
                    <a:lnTo>
                      <a:pt x="747" y="0"/>
                    </a:lnTo>
                    <a:lnTo>
                      <a:pt x="735" y="0"/>
                    </a:lnTo>
                    <a:lnTo>
                      <a:pt x="721" y="3"/>
                    </a:lnTo>
                    <a:lnTo>
                      <a:pt x="709" y="5"/>
                    </a:lnTo>
                    <a:lnTo>
                      <a:pt x="695" y="7"/>
                    </a:lnTo>
                    <a:lnTo>
                      <a:pt x="683" y="11"/>
                    </a:lnTo>
                    <a:lnTo>
                      <a:pt x="669" y="15"/>
                    </a:lnTo>
                    <a:lnTo>
                      <a:pt x="655" y="19"/>
                    </a:lnTo>
                    <a:lnTo>
                      <a:pt x="643" y="24"/>
                    </a:lnTo>
                    <a:lnTo>
                      <a:pt x="629" y="31"/>
                    </a:lnTo>
                    <a:lnTo>
                      <a:pt x="606" y="43"/>
                    </a:lnTo>
                    <a:lnTo>
                      <a:pt x="585" y="56"/>
                    </a:lnTo>
                    <a:lnTo>
                      <a:pt x="566" y="69"/>
                    </a:lnTo>
                    <a:lnTo>
                      <a:pt x="547" y="85"/>
                    </a:lnTo>
                    <a:lnTo>
                      <a:pt x="530" y="102"/>
                    </a:lnTo>
                    <a:lnTo>
                      <a:pt x="513" y="119"/>
                    </a:lnTo>
                    <a:lnTo>
                      <a:pt x="498" y="139"/>
                    </a:lnTo>
                    <a:lnTo>
                      <a:pt x="483" y="161"/>
                    </a:lnTo>
                    <a:lnTo>
                      <a:pt x="470" y="186"/>
                    </a:lnTo>
                    <a:lnTo>
                      <a:pt x="456" y="212"/>
                    </a:lnTo>
                    <a:lnTo>
                      <a:pt x="444" y="241"/>
                    </a:lnTo>
                    <a:lnTo>
                      <a:pt x="431" y="272"/>
                    </a:lnTo>
                    <a:lnTo>
                      <a:pt x="420" y="307"/>
                    </a:lnTo>
                    <a:lnTo>
                      <a:pt x="408" y="343"/>
                    </a:lnTo>
                    <a:lnTo>
                      <a:pt x="396" y="384"/>
                    </a:lnTo>
                    <a:lnTo>
                      <a:pt x="384" y="428"/>
                    </a:lnTo>
                    <a:lnTo>
                      <a:pt x="278" y="207"/>
                    </a:lnTo>
                    <a:lnTo>
                      <a:pt x="243" y="225"/>
                    </a:lnTo>
                    <a:lnTo>
                      <a:pt x="0" y="437"/>
                    </a:lnTo>
                    <a:lnTo>
                      <a:pt x="26" y="490"/>
                    </a:lnTo>
                    <a:lnTo>
                      <a:pt x="195" y="408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" name="Freeform 9"/>
              <p:cNvSpPr>
                <a:spLocks/>
              </p:cNvSpPr>
              <p:nvPr userDrawn="1"/>
            </p:nvSpPr>
            <p:spPr bwMode="auto">
              <a:xfrm>
                <a:off x="5132" y="1867"/>
                <a:ext cx="33" cy="46"/>
              </a:xfrm>
              <a:custGeom>
                <a:avLst/>
                <a:gdLst/>
                <a:ahLst/>
                <a:cxnLst>
                  <a:cxn ang="0">
                    <a:pos x="736" y="845"/>
                  </a:cxn>
                  <a:cxn ang="0">
                    <a:pos x="580" y="893"/>
                  </a:cxn>
                  <a:cxn ang="0">
                    <a:pos x="309" y="0"/>
                  </a:cxn>
                  <a:cxn ang="0">
                    <a:pos x="273" y="11"/>
                  </a:cxn>
                  <a:cxn ang="0">
                    <a:pos x="0" y="184"/>
                  </a:cxn>
                  <a:cxn ang="0">
                    <a:pos x="17" y="242"/>
                  </a:cxn>
                  <a:cxn ang="0">
                    <a:pos x="197" y="186"/>
                  </a:cxn>
                  <a:cxn ang="0">
                    <a:pos x="425" y="941"/>
                  </a:cxn>
                  <a:cxn ang="0">
                    <a:pos x="269" y="989"/>
                  </a:cxn>
                  <a:cxn ang="0">
                    <a:pos x="292" y="1066"/>
                  </a:cxn>
                  <a:cxn ang="0">
                    <a:pos x="760" y="922"/>
                  </a:cxn>
                  <a:cxn ang="0">
                    <a:pos x="736" y="845"/>
                  </a:cxn>
                </a:cxnLst>
                <a:rect l="0" t="0" r="r" b="b"/>
                <a:pathLst>
                  <a:path w="760" h="1066">
                    <a:moveTo>
                      <a:pt x="736" y="845"/>
                    </a:moveTo>
                    <a:lnTo>
                      <a:pt x="580" y="893"/>
                    </a:lnTo>
                    <a:lnTo>
                      <a:pt x="309" y="0"/>
                    </a:lnTo>
                    <a:lnTo>
                      <a:pt x="273" y="11"/>
                    </a:lnTo>
                    <a:lnTo>
                      <a:pt x="0" y="184"/>
                    </a:lnTo>
                    <a:lnTo>
                      <a:pt x="17" y="242"/>
                    </a:lnTo>
                    <a:lnTo>
                      <a:pt x="197" y="186"/>
                    </a:lnTo>
                    <a:lnTo>
                      <a:pt x="425" y="941"/>
                    </a:lnTo>
                    <a:lnTo>
                      <a:pt x="269" y="989"/>
                    </a:lnTo>
                    <a:lnTo>
                      <a:pt x="292" y="1066"/>
                    </a:lnTo>
                    <a:lnTo>
                      <a:pt x="760" y="922"/>
                    </a:lnTo>
                    <a:lnTo>
                      <a:pt x="736" y="845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Freeform 10"/>
              <p:cNvSpPr>
                <a:spLocks/>
              </p:cNvSpPr>
              <p:nvPr userDrawn="1"/>
            </p:nvSpPr>
            <p:spPr bwMode="auto">
              <a:xfrm>
                <a:off x="5132" y="1847"/>
                <a:ext cx="10" cy="10"/>
              </a:xfrm>
              <a:custGeom>
                <a:avLst/>
                <a:gdLst/>
                <a:ahLst/>
                <a:cxnLst>
                  <a:cxn ang="0">
                    <a:pos x="158" y="222"/>
                  </a:cxn>
                  <a:cxn ang="0">
                    <a:pos x="178" y="210"/>
                  </a:cxn>
                  <a:cxn ang="0">
                    <a:pos x="196" y="197"/>
                  </a:cxn>
                  <a:cxn ang="0">
                    <a:pos x="209" y="179"/>
                  </a:cxn>
                  <a:cxn ang="0">
                    <a:pos x="220" y="160"/>
                  </a:cxn>
                  <a:cxn ang="0">
                    <a:pos x="226" y="138"/>
                  </a:cxn>
                  <a:cxn ang="0">
                    <a:pos x="228" y="116"/>
                  </a:cxn>
                  <a:cxn ang="0">
                    <a:pos x="226" y="92"/>
                  </a:cxn>
                  <a:cxn ang="0">
                    <a:pos x="219" y="69"/>
                  </a:cxn>
                  <a:cxn ang="0">
                    <a:pos x="208" y="50"/>
                  </a:cxn>
                  <a:cxn ang="0">
                    <a:pos x="194" y="33"/>
                  </a:cxn>
                  <a:cxn ang="0">
                    <a:pos x="177" y="18"/>
                  </a:cxn>
                  <a:cxn ang="0">
                    <a:pos x="158" y="9"/>
                  </a:cxn>
                  <a:cxn ang="0">
                    <a:pos x="137" y="3"/>
                  </a:cxn>
                  <a:cxn ang="0">
                    <a:pos x="114" y="0"/>
                  </a:cxn>
                  <a:cxn ang="0">
                    <a:pos x="91" y="3"/>
                  </a:cxn>
                  <a:cxn ang="0">
                    <a:pos x="69" y="9"/>
                  </a:cxn>
                  <a:cxn ang="0">
                    <a:pos x="50" y="21"/>
                  </a:cxn>
                  <a:cxn ang="0">
                    <a:pos x="33" y="34"/>
                  </a:cxn>
                  <a:cxn ang="0">
                    <a:pos x="19" y="51"/>
                  </a:cxn>
                  <a:cxn ang="0">
                    <a:pos x="9" y="71"/>
                  </a:cxn>
                  <a:cxn ang="0">
                    <a:pos x="3" y="91"/>
                  </a:cxn>
                  <a:cxn ang="0">
                    <a:pos x="0" y="113"/>
                  </a:cxn>
                  <a:cxn ang="0">
                    <a:pos x="3" y="136"/>
                  </a:cxn>
                  <a:cxn ang="0">
                    <a:pos x="10" y="159"/>
                  </a:cxn>
                  <a:cxn ang="0">
                    <a:pos x="20" y="180"/>
                  </a:cxn>
                  <a:cxn ang="0">
                    <a:pos x="35" y="197"/>
                  </a:cxn>
                  <a:cxn ang="0">
                    <a:pos x="52" y="211"/>
                  </a:cxn>
                  <a:cxn ang="0">
                    <a:pos x="70" y="222"/>
                  </a:cxn>
                  <a:cxn ang="0">
                    <a:pos x="91" y="228"/>
                  </a:cxn>
                  <a:cxn ang="0">
                    <a:pos x="113" y="230"/>
                  </a:cxn>
                  <a:cxn ang="0">
                    <a:pos x="135" y="228"/>
                  </a:cxn>
                </a:cxnLst>
                <a:rect l="0" t="0" r="r" b="b"/>
                <a:pathLst>
                  <a:path w="228" h="230">
                    <a:moveTo>
                      <a:pt x="147" y="226"/>
                    </a:moveTo>
                    <a:lnTo>
                      <a:pt x="158" y="222"/>
                    </a:lnTo>
                    <a:lnTo>
                      <a:pt x="168" y="216"/>
                    </a:lnTo>
                    <a:lnTo>
                      <a:pt x="178" y="210"/>
                    </a:lnTo>
                    <a:lnTo>
                      <a:pt x="187" y="204"/>
                    </a:lnTo>
                    <a:lnTo>
                      <a:pt x="196" y="197"/>
                    </a:lnTo>
                    <a:lnTo>
                      <a:pt x="203" y="188"/>
                    </a:lnTo>
                    <a:lnTo>
                      <a:pt x="209" y="179"/>
                    </a:lnTo>
                    <a:lnTo>
                      <a:pt x="214" y="170"/>
                    </a:lnTo>
                    <a:lnTo>
                      <a:pt x="220" y="160"/>
                    </a:lnTo>
                    <a:lnTo>
                      <a:pt x="223" y="150"/>
                    </a:lnTo>
                    <a:lnTo>
                      <a:pt x="226" y="138"/>
                    </a:lnTo>
                    <a:lnTo>
                      <a:pt x="227" y="127"/>
                    </a:lnTo>
                    <a:lnTo>
                      <a:pt x="228" y="116"/>
                    </a:lnTo>
                    <a:lnTo>
                      <a:pt x="227" y="104"/>
                    </a:lnTo>
                    <a:lnTo>
                      <a:pt x="226" y="92"/>
                    </a:lnTo>
                    <a:lnTo>
                      <a:pt x="223" y="81"/>
                    </a:lnTo>
                    <a:lnTo>
                      <a:pt x="219" y="69"/>
                    </a:lnTo>
                    <a:lnTo>
                      <a:pt x="213" y="59"/>
                    </a:lnTo>
                    <a:lnTo>
                      <a:pt x="208" y="50"/>
                    </a:lnTo>
                    <a:lnTo>
                      <a:pt x="201" y="40"/>
                    </a:lnTo>
                    <a:lnTo>
                      <a:pt x="194" y="33"/>
                    </a:lnTo>
                    <a:lnTo>
                      <a:pt x="185" y="26"/>
                    </a:lnTo>
                    <a:lnTo>
                      <a:pt x="177" y="18"/>
                    </a:lnTo>
                    <a:lnTo>
                      <a:pt x="167" y="13"/>
                    </a:lnTo>
                    <a:lnTo>
                      <a:pt x="158" y="9"/>
                    </a:lnTo>
                    <a:lnTo>
                      <a:pt x="148" y="5"/>
                    </a:lnTo>
                    <a:lnTo>
                      <a:pt x="137" y="3"/>
                    </a:lnTo>
                    <a:lnTo>
                      <a:pt x="126" y="1"/>
                    </a:lnTo>
                    <a:lnTo>
                      <a:pt x="114" y="0"/>
                    </a:lnTo>
                    <a:lnTo>
                      <a:pt x="103" y="1"/>
                    </a:lnTo>
                    <a:lnTo>
                      <a:pt x="91" y="3"/>
                    </a:lnTo>
                    <a:lnTo>
                      <a:pt x="80" y="6"/>
                    </a:lnTo>
                    <a:lnTo>
                      <a:pt x="69" y="9"/>
                    </a:lnTo>
                    <a:lnTo>
                      <a:pt x="59" y="14"/>
                    </a:lnTo>
                    <a:lnTo>
                      <a:pt x="50" y="21"/>
                    </a:lnTo>
                    <a:lnTo>
                      <a:pt x="40" y="27"/>
                    </a:lnTo>
                    <a:lnTo>
                      <a:pt x="33" y="34"/>
                    </a:lnTo>
                    <a:lnTo>
                      <a:pt x="26" y="42"/>
                    </a:lnTo>
                    <a:lnTo>
                      <a:pt x="19" y="51"/>
                    </a:lnTo>
                    <a:lnTo>
                      <a:pt x="14" y="60"/>
                    </a:lnTo>
                    <a:lnTo>
                      <a:pt x="9" y="71"/>
                    </a:lnTo>
                    <a:lnTo>
                      <a:pt x="6" y="81"/>
                    </a:lnTo>
                    <a:lnTo>
                      <a:pt x="3" y="91"/>
                    </a:lnTo>
                    <a:lnTo>
                      <a:pt x="2" y="102"/>
                    </a:lnTo>
                    <a:lnTo>
                      <a:pt x="0" y="113"/>
                    </a:lnTo>
                    <a:lnTo>
                      <a:pt x="2" y="125"/>
                    </a:lnTo>
                    <a:lnTo>
                      <a:pt x="3" y="136"/>
                    </a:lnTo>
                    <a:lnTo>
                      <a:pt x="6" y="148"/>
                    </a:lnTo>
                    <a:lnTo>
                      <a:pt x="10" y="159"/>
                    </a:lnTo>
                    <a:lnTo>
                      <a:pt x="15" y="170"/>
                    </a:lnTo>
                    <a:lnTo>
                      <a:pt x="20" y="180"/>
                    </a:lnTo>
                    <a:lnTo>
                      <a:pt x="28" y="188"/>
                    </a:lnTo>
                    <a:lnTo>
                      <a:pt x="35" y="197"/>
                    </a:lnTo>
                    <a:lnTo>
                      <a:pt x="43" y="205"/>
                    </a:lnTo>
                    <a:lnTo>
                      <a:pt x="52" y="211"/>
                    </a:lnTo>
                    <a:lnTo>
                      <a:pt x="61" y="216"/>
                    </a:lnTo>
                    <a:lnTo>
                      <a:pt x="70" y="222"/>
                    </a:lnTo>
                    <a:lnTo>
                      <a:pt x="81" y="226"/>
                    </a:lnTo>
                    <a:lnTo>
                      <a:pt x="91" y="228"/>
                    </a:lnTo>
                    <a:lnTo>
                      <a:pt x="102" y="230"/>
                    </a:lnTo>
                    <a:lnTo>
                      <a:pt x="113" y="230"/>
                    </a:lnTo>
                    <a:lnTo>
                      <a:pt x="125" y="230"/>
                    </a:lnTo>
                    <a:lnTo>
                      <a:pt x="135" y="228"/>
                    </a:lnTo>
                    <a:lnTo>
                      <a:pt x="147" y="226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" name="Freeform 11"/>
              <p:cNvSpPr>
                <a:spLocks/>
              </p:cNvSpPr>
              <p:nvPr userDrawn="1"/>
            </p:nvSpPr>
            <p:spPr bwMode="auto">
              <a:xfrm>
                <a:off x="5159" y="1856"/>
                <a:ext cx="42" cy="47"/>
              </a:xfrm>
              <a:custGeom>
                <a:avLst/>
                <a:gdLst/>
                <a:ahLst/>
                <a:cxnLst>
                  <a:cxn ang="0">
                    <a:pos x="103" y="226"/>
                  </a:cxn>
                  <a:cxn ang="0">
                    <a:pos x="627" y="1088"/>
                  </a:cxn>
                  <a:cxn ang="0">
                    <a:pos x="669" y="1082"/>
                  </a:cxn>
                  <a:cxn ang="0">
                    <a:pos x="864" y="95"/>
                  </a:cxn>
                  <a:cxn ang="0">
                    <a:pos x="954" y="80"/>
                  </a:cxn>
                  <a:cxn ang="0">
                    <a:pos x="940" y="0"/>
                  </a:cxn>
                  <a:cxn ang="0">
                    <a:pos x="613" y="55"/>
                  </a:cxn>
                  <a:cxn ang="0">
                    <a:pos x="626" y="136"/>
                  </a:cxn>
                  <a:cxn ang="0">
                    <a:pos x="768" y="112"/>
                  </a:cxn>
                  <a:cxn ang="0">
                    <a:pos x="635" y="790"/>
                  </a:cxn>
                  <a:cxn ang="0">
                    <a:pos x="278" y="195"/>
                  </a:cxn>
                  <a:cxn ang="0">
                    <a:pos x="426" y="169"/>
                  </a:cxn>
                  <a:cxn ang="0">
                    <a:pos x="413" y="90"/>
                  </a:cxn>
                  <a:cxn ang="0">
                    <a:pos x="0" y="160"/>
                  </a:cxn>
                  <a:cxn ang="0">
                    <a:pos x="14" y="239"/>
                  </a:cxn>
                  <a:cxn ang="0">
                    <a:pos x="103" y="226"/>
                  </a:cxn>
                </a:cxnLst>
                <a:rect l="0" t="0" r="r" b="b"/>
                <a:pathLst>
                  <a:path w="954" h="1088">
                    <a:moveTo>
                      <a:pt x="103" y="226"/>
                    </a:moveTo>
                    <a:lnTo>
                      <a:pt x="627" y="1088"/>
                    </a:lnTo>
                    <a:lnTo>
                      <a:pt x="669" y="1082"/>
                    </a:lnTo>
                    <a:lnTo>
                      <a:pt x="864" y="95"/>
                    </a:lnTo>
                    <a:lnTo>
                      <a:pt x="954" y="80"/>
                    </a:lnTo>
                    <a:lnTo>
                      <a:pt x="940" y="0"/>
                    </a:lnTo>
                    <a:lnTo>
                      <a:pt x="613" y="55"/>
                    </a:lnTo>
                    <a:lnTo>
                      <a:pt x="626" y="136"/>
                    </a:lnTo>
                    <a:lnTo>
                      <a:pt x="768" y="112"/>
                    </a:lnTo>
                    <a:lnTo>
                      <a:pt x="635" y="790"/>
                    </a:lnTo>
                    <a:lnTo>
                      <a:pt x="278" y="195"/>
                    </a:lnTo>
                    <a:lnTo>
                      <a:pt x="426" y="169"/>
                    </a:lnTo>
                    <a:lnTo>
                      <a:pt x="413" y="90"/>
                    </a:lnTo>
                    <a:lnTo>
                      <a:pt x="0" y="160"/>
                    </a:lnTo>
                    <a:lnTo>
                      <a:pt x="14" y="239"/>
                    </a:lnTo>
                    <a:lnTo>
                      <a:pt x="103" y="226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" name="Freeform 12"/>
              <p:cNvSpPr>
                <a:spLocks noEditPoints="1"/>
              </p:cNvSpPr>
              <p:nvPr userDrawn="1"/>
            </p:nvSpPr>
            <p:spPr bwMode="auto">
              <a:xfrm>
                <a:off x="5211" y="1854"/>
                <a:ext cx="38" cy="46"/>
              </a:xfrm>
              <a:custGeom>
                <a:avLst/>
                <a:gdLst/>
                <a:ahLst/>
                <a:cxnLst>
                  <a:cxn ang="0">
                    <a:pos x="394" y="6"/>
                  </a:cxn>
                  <a:cxn ang="0">
                    <a:pos x="304" y="31"/>
                  </a:cxn>
                  <a:cxn ang="0">
                    <a:pos x="221" y="73"/>
                  </a:cxn>
                  <a:cxn ang="0">
                    <a:pos x="150" y="133"/>
                  </a:cxn>
                  <a:cxn ang="0">
                    <a:pos x="92" y="207"/>
                  </a:cxn>
                  <a:cxn ang="0">
                    <a:pos x="46" y="293"/>
                  </a:cxn>
                  <a:cxn ang="0">
                    <a:pos x="16" y="392"/>
                  </a:cxn>
                  <a:cxn ang="0">
                    <a:pos x="1" y="501"/>
                  </a:cxn>
                  <a:cxn ang="0">
                    <a:pos x="4" y="612"/>
                  </a:cxn>
                  <a:cxn ang="0">
                    <a:pos x="25" y="714"/>
                  </a:cxn>
                  <a:cxn ang="0">
                    <a:pos x="63" y="806"/>
                  </a:cxn>
                  <a:cxn ang="0">
                    <a:pos x="114" y="884"/>
                  </a:cxn>
                  <a:cxn ang="0">
                    <a:pos x="178" y="950"/>
                  </a:cxn>
                  <a:cxn ang="0">
                    <a:pos x="255" y="1000"/>
                  </a:cxn>
                  <a:cxn ang="0">
                    <a:pos x="342" y="1033"/>
                  </a:cxn>
                  <a:cxn ang="0">
                    <a:pos x="438" y="1048"/>
                  </a:cxn>
                  <a:cxn ang="0">
                    <a:pos x="530" y="1046"/>
                  </a:cxn>
                  <a:cxn ang="0">
                    <a:pos x="611" y="1030"/>
                  </a:cxn>
                  <a:cxn ang="0">
                    <a:pos x="696" y="998"/>
                  </a:cxn>
                  <a:cxn ang="0">
                    <a:pos x="787" y="847"/>
                  </a:cxn>
                  <a:cxn ang="0">
                    <a:pos x="672" y="913"/>
                  </a:cxn>
                  <a:cxn ang="0">
                    <a:pos x="611" y="936"/>
                  </a:cxn>
                  <a:cxn ang="0">
                    <a:pos x="552" y="947"/>
                  </a:cxn>
                  <a:cxn ang="0">
                    <a:pos x="483" y="946"/>
                  </a:cxn>
                  <a:cxn ang="0">
                    <a:pos x="412" y="928"/>
                  </a:cxn>
                  <a:cxn ang="0">
                    <a:pos x="350" y="895"/>
                  </a:cxn>
                  <a:cxn ang="0">
                    <a:pos x="295" y="847"/>
                  </a:cxn>
                  <a:cxn ang="0">
                    <a:pos x="249" y="785"/>
                  </a:cxn>
                  <a:cxn ang="0">
                    <a:pos x="215" y="711"/>
                  </a:cxn>
                  <a:cxn ang="0">
                    <a:pos x="190" y="627"/>
                  </a:cxn>
                  <a:cxn ang="0">
                    <a:pos x="178" y="532"/>
                  </a:cxn>
                  <a:cxn ang="0">
                    <a:pos x="856" y="459"/>
                  </a:cxn>
                  <a:cxn ang="0">
                    <a:pos x="853" y="336"/>
                  </a:cxn>
                  <a:cxn ang="0">
                    <a:pos x="835" y="257"/>
                  </a:cxn>
                  <a:cxn ang="0">
                    <a:pos x="805" y="186"/>
                  </a:cxn>
                  <a:cxn ang="0">
                    <a:pos x="762" y="125"/>
                  </a:cxn>
                  <a:cxn ang="0">
                    <a:pos x="709" y="75"/>
                  </a:cxn>
                  <a:cxn ang="0">
                    <a:pos x="644" y="37"/>
                  </a:cxn>
                  <a:cxn ang="0">
                    <a:pos x="571" y="12"/>
                  </a:cxn>
                  <a:cxn ang="0">
                    <a:pos x="488" y="0"/>
                  </a:cxn>
                  <a:cxn ang="0">
                    <a:pos x="183" y="354"/>
                  </a:cxn>
                  <a:cxn ang="0">
                    <a:pos x="196" y="294"/>
                  </a:cxn>
                  <a:cxn ang="0">
                    <a:pos x="218" y="242"/>
                  </a:cxn>
                  <a:cxn ang="0">
                    <a:pos x="247" y="196"/>
                  </a:cxn>
                  <a:cxn ang="0">
                    <a:pos x="283" y="158"/>
                  </a:cxn>
                  <a:cxn ang="0">
                    <a:pos x="325" y="129"/>
                  </a:cxn>
                  <a:cxn ang="0">
                    <a:pos x="373" y="107"/>
                  </a:cxn>
                  <a:cxn ang="0">
                    <a:pos x="426" y="95"/>
                  </a:cxn>
                  <a:cxn ang="0">
                    <a:pos x="480" y="92"/>
                  </a:cxn>
                  <a:cxn ang="0">
                    <a:pos x="525" y="99"/>
                  </a:cxn>
                  <a:cxn ang="0">
                    <a:pos x="573" y="118"/>
                  </a:cxn>
                  <a:cxn ang="0">
                    <a:pos x="635" y="172"/>
                  </a:cxn>
                  <a:cxn ang="0">
                    <a:pos x="672" y="248"/>
                  </a:cxn>
                  <a:cxn ang="0">
                    <a:pos x="680" y="371"/>
                  </a:cxn>
                </a:cxnLst>
                <a:rect l="0" t="0" r="r" b="b"/>
                <a:pathLst>
                  <a:path w="857" h="1048">
                    <a:moveTo>
                      <a:pt x="468" y="0"/>
                    </a:moveTo>
                    <a:lnTo>
                      <a:pt x="442" y="0"/>
                    </a:lnTo>
                    <a:lnTo>
                      <a:pt x="418" y="3"/>
                    </a:lnTo>
                    <a:lnTo>
                      <a:pt x="394" y="6"/>
                    </a:lnTo>
                    <a:lnTo>
                      <a:pt x="370" y="10"/>
                    </a:lnTo>
                    <a:lnTo>
                      <a:pt x="348" y="16"/>
                    </a:lnTo>
                    <a:lnTo>
                      <a:pt x="326" y="22"/>
                    </a:lnTo>
                    <a:lnTo>
                      <a:pt x="304" y="31"/>
                    </a:lnTo>
                    <a:lnTo>
                      <a:pt x="282" y="39"/>
                    </a:lnTo>
                    <a:lnTo>
                      <a:pt x="261" y="49"/>
                    </a:lnTo>
                    <a:lnTo>
                      <a:pt x="241" y="61"/>
                    </a:lnTo>
                    <a:lnTo>
                      <a:pt x="221" y="73"/>
                    </a:lnTo>
                    <a:lnTo>
                      <a:pt x="202" y="87"/>
                    </a:lnTo>
                    <a:lnTo>
                      <a:pt x="185" y="100"/>
                    </a:lnTo>
                    <a:lnTo>
                      <a:pt x="167" y="116"/>
                    </a:lnTo>
                    <a:lnTo>
                      <a:pt x="150" y="133"/>
                    </a:lnTo>
                    <a:lnTo>
                      <a:pt x="135" y="149"/>
                    </a:lnTo>
                    <a:lnTo>
                      <a:pt x="119" y="167"/>
                    </a:lnTo>
                    <a:lnTo>
                      <a:pt x="105" y="187"/>
                    </a:lnTo>
                    <a:lnTo>
                      <a:pt x="92" y="207"/>
                    </a:lnTo>
                    <a:lnTo>
                      <a:pt x="78" y="227"/>
                    </a:lnTo>
                    <a:lnTo>
                      <a:pt x="67" y="248"/>
                    </a:lnTo>
                    <a:lnTo>
                      <a:pt x="55" y="270"/>
                    </a:lnTo>
                    <a:lnTo>
                      <a:pt x="46" y="293"/>
                    </a:lnTo>
                    <a:lnTo>
                      <a:pt x="37" y="317"/>
                    </a:lnTo>
                    <a:lnTo>
                      <a:pt x="28" y="341"/>
                    </a:lnTo>
                    <a:lnTo>
                      <a:pt x="21" y="366"/>
                    </a:lnTo>
                    <a:lnTo>
                      <a:pt x="16" y="392"/>
                    </a:lnTo>
                    <a:lnTo>
                      <a:pt x="10" y="418"/>
                    </a:lnTo>
                    <a:lnTo>
                      <a:pt x="6" y="445"/>
                    </a:lnTo>
                    <a:lnTo>
                      <a:pt x="3" y="473"/>
                    </a:lnTo>
                    <a:lnTo>
                      <a:pt x="1" y="501"/>
                    </a:lnTo>
                    <a:lnTo>
                      <a:pt x="0" y="530"/>
                    </a:lnTo>
                    <a:lnTo>
                      <a:pt x="1" y="558"/>
                    </a:lnTo>
                    <a:lnTo>
                      <a:pt x="2" y="585"/>
                    </a:lnTo>
                    <a:lnTo>
                      <a:pt x="4" y="612"/>
                    </a:lnTo>
                    <a:lnTo>
                      <a:pt x="8" y="638"/>
                    </a:lnTo>
                    <a:lnTo>
                      <a:pt x="13" y="664"/>
                    </a:lnTo>
                    <a:lnTo>
                      <a:pt x="19" y="689"/>
                    </a:lnTo>
                    <a:lnTo>
                      <a:pt x="25" y="714"/>
                    </a:lnTo>
                    <a:lnTo>
                      <a:pt x="33" y="738"/>
                    </a:lnTo>
                    <a:lnTo>
                      <a:pt x="42" y="761"/>
                    </a:lnTo>
                    <a:lnTo>
                      <a:pt x="51" y="784"/>
                    </a:lnTo>
                    <a:lnTo>
                      <a:pt x="63" y="806"/>
                    </a:lnTo>
                    <a:lnTo>
                      <a:pt x="74" y="827"/>
                    </a:lnTo>
                    <a:lnTo>
                      <a:pt x="86" y="847"/>
                    </a:lnTo>
                    <a:lnTo>
                      <a:pt x="99" y="866"/>
                    </a:lnTo>
                    <a:lnTo>
                      <a:pt x="114" y="884"/>
                    </a:lnTo>
                    <a:lnTo>
                      <a:pt x="128" y="902"/>
                    </a:lnTo>
                    <a:lnTo>
                      <a:pt x="144" y="919"/>
                    </a:lnTo>
                    <a:lnTo>
                      <a:pt x="161" y="935"/>
                    </a:lnTo>
                    <a:lnTo>
                      <a:pt x="178" y="950"/>
                    </a:lnTo>
                    <a:lnTo>
                      <a:pt x="196" y="963"/>
                    </a:lnTo>
                    <a:lnTo>
                      <a:pt x="215" y="977"/>
                    </a:lnTo>
                    <a:lnTo>
                      <a:pt x="235" y="988"/>
                    </a:lnTo>
                    <a:lnTo>
                      <a:pt x="255" y="1000"/>
                    </a:lnTo>
                    <a:lnTo>
                      <a:pt x="276" y="1009"/>
                    </a:lnTo>
                    <a:lnTo>
                      <a:pt x="297" y="1019"/>
                    </a:lnTo>
                    <a:lnTo>
                      <a:pt x="319" y="1026"/>
                    </a:lnTo>
                    <a:lnTo>
                      <a:pt x="342" y="1033"/>
                    </a:lnTo>
                    <a:lnTo>
                      <a:pt x="365" y="1038"/>
                    </a:lnTo>
                    <a:lnTo>
                      <a:pt x="389" y="1043"/>
                    </a:lnTo>
                    <a:lnTo>
                      <a:pt x="413" y="1046"/>
                    </a:lnTo>
                    <a:lnTo>
                      <a:pt x="438" y="1048"/>
                    </a:lnTo>
                    <a:lnTo>
                      <a:pt x="463" y="1048"/>
                    </a:lnTo>
                    <a:lnTo>
                      <a:pt x="486" y="1048"/>
                    </a:lnTo>
                    <a:lnTo>
                      <a:pt x="508" y="1047"/>
                    </a:lnTo>
                    <a:lnTo>
                      <a:pt x="530" y="1046"/>
                    </a:lnTo>
                    <a:lnTo>
                      <a:pt x="550" y="1043"/>
                    </a:lnTo>
                    <a:lnTo>
                      <a:pt x="571" y="1039"/>
                    </a:lnTo>
                    <a:lnTo>
                      <a:pt x="591" y="1035"/>
                    </a:lnTo>
                    <a:lnTo>
                      <a:pt x="611" y="1030"/>
                    </a:lnTo>
                    <a:lnTo>
                      <a:pt x="631" y="1024"/>
                    </a:lnTo>
                    <a:lnTo>
                      <a:pt x="652" y="1017"/>
                    </a:lnTo>
                    <a:lnTo>
                      <a:pt x="673" y="1008"/>
                    </a:lnTo>
                    <a:lnTo>
                      <a:pt x="696" y="998"/>
                    </a:lnTo>
                    <a:lnTo>
                      <a:pt x="719" y="987"/>
                    </a:lnTo>
                    <a:lnTo>
                      <a:pt x="769" y="960"/>
                    </a:lnTo>
                    <a:lnTo>
                      <a:pt x="827" y="928"/>
                    </a:lnTo>
                    <a:lnTo>
                      <a:pt x="787" y="847"/>
                    </a:lnTo>
                    <a:lnTo>
                      <a:pt x="744" y="874"/>
                    </a:lnTo>
                    <a:lnTo>
                      <a:pt x="705" y="896"/>
                    </a:lnTo>
                    <a:lnTo>
                      <a:pt x="688" y="905"/>
                    </a:lnTo>
                    <a:lnTo>
                      <a:pt x="672" y="913"/>
                    </a:lnTo>
                    <a:lnTo>
                      <a:pt x="655" y="921"/>
                    </a:lnTo>
                    <a:lnTo>
                      <a:pt x="640" y="927"/>
                    </a:lnTo>
                    <a:lnTo>
                      <a:pt x="625" y="932"/>
                    </a:lnTo>
                    <a:lnTo>
                      <a:pt x="611" y="936"/>
                    </a:lnTo>
                    <a:lnTo>
                      <a:pt x="596" y="940"/>
                    </a:lnTo>
                    <a:lnTo>
                      <a:pt x="581" y="944"/>
                    </a:lnTo>
                    <a:lnTo>
                      <a:pt x="567" y="946"/>
                    </a:lnTo>
                    <a:lnTo>
                      <a:pt x="552" y="947"/>
                    </a:lnTo>
                    <a:lnTo>
                      <a:pt x="536" y="948"/>
                    </a:lnTo>
                    <a:lnTo>
                      <a:pt x="521" y="948"/>
                    </a:lnTo>
                    <a:lnTo>
                      <a:pt x="502" y="947"/>
                    </a:lnTo>
                    <a:lnTo>
                      <a:pt x="483" y="946"/>
                    </a:lnTo>
                    <a:lnTo>
                      <a:pt x="464" y="943"/>
                    </a:lnTo>
                    <a:lnTo>
                      <a:pt x="447" y="938"/>
                    </a:lnTo>
                    <a:lnTo>
                      <a:pt x="430" y="934"/>
                    </a:lnTo>
                    <a:lnTo>
                      <a:pt x="412" y="928"/>
                    </a:lnTo>
                    <a:lnTo>
                      <a:pt x="397" y="921"/>
                    </a:lnTo>
                    <a:lnTo>
                      <a:pt x="380" y="913"/>
                    </a:lnTo>
                    <a:lnTo>
                      <a:pt x="364" y="904"/>
                    </a:lnTo>
                    <a:lnTo>
                      <a:pt x="350" y="895"/>
                    </a:lnTo>
                    <a:lnTo>
                      <a:pt x="335" y="884"/>
                    </a:lnTo>
                    <a:lnTo>
                      <a:pt x="321" y="873"/>
                    </a:lnTo>
                    <a:lnTo>
                      <a:pt x="308" y="860"/>
                    </a:lnTo>
                    <a:lnTo>
                      <a:pt x="295" y="847"/>
                    </a:lnTo>
                    <a:lnTo>
                      <a:pt x="283" y="832"/>
                    </a:lnTo>
                    <a:lnTo>
                      <a:pt x="271" y="818"/>
                    </a:lnTo>
                    <a:lnTo>
                      <a:pt x="260" y="802"/>
                    </a:lnTo>
                    <a:lnTo>
                      <a:pt x="249" y="785"/>
                    </a:lnTo>
                    <a:lnTo>
                      <a:pt x="240" y="767"/>
                    </a:lnTo>
                    <a:lnTo>
                      <a:pt x="231" y="750"/>
                    </a:lnTo>
                    <a:lnTo>
                      <a:pt x="222" y="731"/>
                    </a:lnTo>
                    <a:lnTo>
                      <a:pt x="215" y="711"/>
                    </a:lnTo>
                    <a:lnTo>
                      <a:pt x="208" y="691"/>
                    </a:lnTo>
                    <a:lnTo>
                      <a:pt x="201" y="671"/>
                    </a:lnTo>
                    <a:lnTo>
                      <a:pt x="195" y="649"/>
                    </a:lnTo>
                    <a:lnTo>
                      <a:pt x="190" y="627"/>
                    </a:lnTo>
                    <a:lnTo>
                      <a:pt x="186" y="604"/>
                    </a:lnTo>
                    <a:lnTo>
                      <a:pt x="183" y="581"/>
                    </a:lnTo>
                    <a:lnTo>
                      <a:pt x="181" y="557"/>
                    </a:lnTo>
                    <a:lnTo>
                      <a:pt x="178" y="532"/>
                    </a:lnTo>
                    <a:lnTo>
                      <a:pt x="177" y="507"/>
                    </a:lnTo>
                    <a:lnTo>
                      <a:pt x="177" y="482"/>
                    </a:lnTo>
                    <a:lnTo>
                      <a:pt x="177" y="458"/>
                    </a:lnTo>
                    <a:lnTo>
                      <a:pt x="856" y="459"/>
                    </a:lnTo>
                    <a:lnTo>
                      <a:pt x="857" y="401"/>
                    </a:lnTo>
                    <a:lnTo>
                      <a:pt x="856" y="379"/>
                    </a:lnTo>
                    <a:lnTo>
                      <a:pt x="855" y="357"/>
                    </a:lnTo>
                    <a:lnTo>
                      <a:pt x="853" y="336"/>
                    </a:lnTo>
                    <a:lnTo>
                      <a:pt x="849" y="315"/>
                    </a:lnTo>
                    <a:lnTo>
                      <a:pt x="845" y="295"/>
                    </a:lnTo>
                    <a:lnTo>
                      <a:pt x="841" y="276"/>
                    </a:lnTo>
                    <a:lnTo>
                      <a:pt x="835" y="257"/>
                    </a:lnTo>
                    <a:lnTo>
                      <a:pt x="829" y="238"/>
                    </a:lnTo>
                    <a:lnTo>
                      <a:pt x="821" y="220"/>
                    </a:lnTo>
                    <a:lnTo>
                      <a:pt x="814" y="203"/>
                    </a:lnTo>
                    <a:lnTo>
                      <a:pt x="805" y="186"/>
                    </a:lnTo>
                    <a:lnTo>
                      <a:pt x="795" y="169"/>
                    </a:lnTo>
                    <a:lnTo>
                      <a:pt x="785" y="155"/>
                    </a:lnTo>
                    <a:lnTo>
                      <a:pt x="774" y="139"/>
                    </a:lnTo>
                    <a:lnTo>
                      <a:pt x="762" y="125"/>
                    </a:lnTo>
                    <a:lnTo>
                      <a:pt x="749" y="112"/>
                    </a:lnTo>
                    <a:lnTo>
                      <a:pt x="737" y="98"/>
                    </a:lnTo>
                    <a:lnTo>
                      <a:pt x="722" y="87"/>
                    </a:lnTo>
                    <a:lnTo>
                      <a:pt x="709" y="75"/>
                    </a:lnTo>
                    <a:lnTo>
                      <a:pt x="693" y="65"/>
                    </a:lnTo>
                    <a:lnTo>
                      <a:pt x="677" y="55"/>
                    </a:lnTo>
                    <a:lnTo>
                      <a:pt x="661" y="45"/>
                    </a:lnTo>
                    <a:lnTo>
                      <a:pt x="644" y="37"/>
                    </a:lnTo>
                    <a:lnTo>
                      <a:pt x="626" y="30"/>
                    </a:lnTo>
                    <a:lnTo>
                      <a:pt x="608" y="23"/>
                    </a:lnTo>
                    <a:lnTo>
                      <a:pt x="590" y="17"/>
                    </a:lnTo>
                    <a:lnTo>
                      <a:pt x="571" y="12"/>
                    </a:lnTo>
                    <a:lnTo>
                      <a:pt x="551" y="8"/>
                    </a:lnTo>
                    <a:lnTo>
                      <a:pt x="530" y="5"/>
                    </a:lnTo>
                    <a:lnTo>
                      <a:pt x="510" y="3"/>
                    </a:lnTo>
                    <a:lnTo>
                      <a:pt x="488" y="0"/>
                    </a:lnTo>
                    <a:lnTo>
                      <a:pt x="468" y="0"/>
                    </a:lnTo>
                    <a:close/>
                    <a:moveTo>
                      <a:pt x="680" y="371"/>
                    </a:moveTo>
                    <a:lnTo>
                      <a:pt x="181" y="370"/>
                    </a:lnTo>
                    <a:lnTo>
                      <a:pt x="183" y="354"/>
                    </a:lnTo>
                    <a:lnTo>
                      <a:pt x="185" y="339"/>
                    </a:lnTo>
                    <a:lnTo>
                      <a:pt x="188" y="324"/>
                    </a:lnTo>
                    <a:lnTo>
                      <a:pt x="192" y="309"/>
                    </a:lnTo>
                    <a:lnTo>
                      <a:pt x="196" y="294"/>
                    </a:lnTo>
                    <a:lnTo>
                      <a:pt x="201" y="281"/>
                    </a:lnTo>
                    <a:lnTo>
                      <a:pt x="207" y="267"/>
                    </a:lnTo>
                    <a:lnTo>
                      <a:pt x="212" y="255"/>
                    </a:lnTo>
                    <a:lnTo>
                      <a:pt x="218" y="242"/>
                    </a:lnTo>
                    <a:lnTo>
                      <a:pt x="224" y="230"/>
                    </a:lnTo>
                    <a:lnTo>
                      <a:pt x="232" y="218"/>
                    </a:lnTo>
                    <a:lnTo>
                      <a:pt x="239" y="207"/>
                    </a:lnTo>
                    <a:lnTo>
                      <a:pt x="247" y="196"/>
                    </a:lnTo>
                    <a:lnTo>
                      <a:pt x="256" y="186"/>
                    </a:lnTo>
                    <a:lnTo>
                      <a:pt x="264" y="177"/>
                    </a:lnTo>
                    <a:lnTo>
                      <a:pt x="273" y="167"/>
                    </a:lnTo>
                    <a:lnTo>
                      <a:pt x="283" y="158"/>
                    </a:lnTo>
                    <a:lnTo>
                      <a:pt x="293" y="149"/>
                    </a:lnTo>
                    <a:lnTo>
                      <a:pt x="304" y="142"/>
                    </a:lnTo>
                    <a:lnTo>
                      <a:pt x="314" y="135"/>
                    </a:lnTo>
                    <a:lnTo>
                      <a:pt x="325" y="129"/>
                    </a:lnTo>
                    <a:lnTo>
                      <a:pt x="336" y="122"/>
                    </a:lnTo>
                    <a:lnTo>
                      <a:pt x="349" y="116"/>
                    </a:lnTo>
                    <a:lnTo>
                      <a:pt x="360" y="111"/>
                    </a:lnTo>
                    <a:lnTo>
                      <a:pt x="373" y="107"/>
                    </a:lnTo>
                    <a:lnTo>
                      <a:pt x="386" y="103"/>
                    </a:lnTo>
                    <a:lnTo>
                      <a:pt x="399" y="99"/>
                    </a:lnTo>
                    <a:lnTo>
                      <a:pt x="412" y="97"/>
                    </a:lnTo>
                    <a:lnTo>
                      <a:pt x="426" y="95"/>
                    </a:lnTo>
                    <a:lnTo>
                      <a:pt x="440" y="93"/>
                    </a:lnTo>
                    <a:lnTo>
                      <a:pt x="454" y="92"/>
                    </a:lnTo>
                    <a:lnTo>
                      <a:pt x="469" y="92"/>
                    </a:lnTo>
                    <a:lnTo>
                      <a:pt x="480" y="92"/>
                    </a:lnTo>
                    <a:lnTo>
                      <a:pt x="492" y="93"/>
                    </a:lnTo>
                    <a:lnTo>
                      <a:pt x="503" y="94"/>
                    </a:lnTo>
                    <a:lnTo>
                      <a:pt x="513" y="96"/>
                    </a:lnTo>
                    <a:lnTo>
                      <a:pt x="525" y="99"/>
                    </a:lnTo>
                    <a:lnTo>
                      <a:pt x="534" y="102"/>
                    </a:lnTo>
                    <a:lnTo>
                      <a:pt x="545" y="106"/>
                    </a:lnTo>
                    <a:lnTo>
                      <a:pt x="554" y="109"/>
                    </a:lnTo>
                    <a:lnTo>
                      <a:pt x="573" y="118"/>
                    </a:lnTo>
                    <a:lnTo>
                      <a:pt x="591" y="130"/>
                    </a:lnTo>
                    <a:lnTo>
                      <a:pt x="607" y="142"/>
                    </a:lnTo>
                    <a:lnTo>
                      <a:pt x="622" y="156"/>
                    </a:lnTo>
                    <a:lnTo>
                      <a:pt x="635" y="172"/>
                    </a:lnTo>
                    <a:lnTo>
                      <a:pt x="647" y="189"/>
                    </a:lnTo>
                    <a:lnTo>
                      <a:pt x="656" y="208"/>
                    </a:lnTo>
                    <a:lnTo>
                      <a:pt x="665" y="228"/>
                    </a:lnTo>
                    <a:lnTo>
                      <a:pt x="672" y="248"/>
                    </a:lnTo>
                    <a:lnTo>
                      <a:pt x="676" y="271"/>
                    </a:lnTo>
                    <a:lnTo>
                      <a:pt x="679" y="294"/>
                    </a:lnTo>
                    <a:lnTo>
                      <a:pt x="680" y="318"/>
                    </a:lnTo>
                    <a:lnTo>
                      <a:pt x="680" y="371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" name="Freeform 13"/>
              <p:cNvSpPr>
                <a:spLocks/>
              </p:cNvSpPr>
              <p:nvPr userDrawn="1"/>
            </p:nvSpPr>
            <p:spPr bwMode="auto">
              <a:xfrm>
                <a:off x="5258" y="1859"/>
                <a:ext cx="39" cy="45"/>
              </a:xfrm>
              <a:custGeom>
                <a:avLst/>
                <a:gdLst/>
                <a:ahLst/>
                <a:cxnLst>
                  <a:cxn ang="0">
                    <a:pos x="782" y="52"/>
                  </a:cxn>
                  <a:cxn ang="0">
                    <a:pos x="769" y="50"/>
                  </a:cxn>
                  <a:cxn ang="0">
                    <a:pos x="754" y="50"/>
                  </a:cxn>
                  <a:cxn ang="0">
                    <a:pos x="741" y="50"/>
                  </a:cxn>
                  <a:cxn ang="0">
                    <a:pos x="726" y="53"/>
                  </a:cxn>
                  <a:cxn ang="0">
                    <a:pos x="710" y="58"/>
                  </a:cxn>
                  <a:cxn ang="0">
                    <a:pos x="695" y="63"/>
                  </a:cxn>
                  <a:cxn ang="0">
                    <a:pos x="679" y="71"/>
                  </a:cxn>
                  <a:cxn ang="0">
                    <a:pos x="661" y="82"/>
                  </a:cxn>
                  <a:cxn ang="0">
                    <a:pos x="642" y="93"/>
                  </a:cxn>
                  <a:cxn ang="0">
                    <a:pos x="622" y="108"/>
                  </a:cxn>
                  <a:cxn ang="0">
                    <a:pos x="599" y="124"/>
                  </a:cxn>
                  <a:cxn ang="0">
                    <a:pos x="575" y="144"/>
                  </a:cxn>
                  <a:cxn ang="0">
                    <a:pos x="519" y="191"/>
                  </a:cxn>
                  <a:cxn ang="0">
                    <a:pos x="455" y="249"/>
                  </a:cxn>
                  <a:cxn ang="0">
                    <a:pos x="498" y="8"/>
                  </a:cxn>
                  <a:cxn ang="0">
                    <a:pos x="460" y="0"/>
                  </a:cxn>
                  <a:cxn ang="0">
                    <a:pos x="140" y="32"/>
                  </a:cxn>
                  <a:cxn ang="0">
                    <a:pos x="129" y="90"/>
                  </a:cxn>
                  <a:cxn ang="0">
                    <a:pos x="314" y="122"/>
                  </a:cxn>
                  <a:cxn ang="0">
                    <a:pos x="175" y="900"/>
                  </a:cxn>
                  <a:cxn ang="0">
                    <a:pos x="14" y="872"/>
                  </a:cxn>
                  <a:cxn ang="0">
                    <a:pos x="0" y="952"/>
                  </a:cxn>
                  <a:cxn ang="0">
                    <a:pos x="524" y="1043"/>
                  </a:cxn>
                  <a:cxn ang="0">
                    <a:pos x="537" y="963"/>
                  </a:cxn>
                  <a:cxn ang="0">
                    <a:pos x="334" y="928"/>
                  </a:cxn>
                  <a:cxn ang="0">
                    <a:pos x="437" y="353"/>
                  </a:cxn>
                  <a:cxn ang="0">
                    <a:pos x="485" y="311"/>
                  </a:cxn>
                  <a:cxn ang="0">
                    <a:pos x="527" y="276"/>
                  </a:cxn>
                  <a:cxn ang="0">
                    <a:pos x="560" y="249"/>
                  </a:cxn>
                  <a:cxn ang="0">
                    <a:pos x="588" y="230"/>
                  </a:cxn>
                  <a:cxn ang="0">
                    <a:pos x="600" y="222"/>
                  </a:cxn>
                  <a:cxn ang="0">
                    <a:pos x="611" y="216"/>
                  </a:cxn>
                  <a:cxn ang="0">
                    <a:pos x="621" y="211"/>
                  </a:cxn>
                  <a:cxn ang="0">
                    <a:pos x="630" y="208"/>
                  </a:cxn>
                  <a:cxn ang="0">
                    <a:pos x="638" y="206"/>
                  </a:cxn>
                  <a:cxn ang="0">
                    <a:pos x="647" y="205"/>
                  </a:cxn>
                  <a:cxn ang="0">
                    <a:pos x="654" y="205"/>
                  </a:cxn>
                  <a:cxn ang="0">
                    <a:pos x="661" y="205"/>
                  </a:cxn>
                  <a:cxn ang="0">
                    <a:pos x="670" y="208"/>
                  </a:cxn>
                  <a:cxn ang="0">
                    <a:pos x="679" y="212"/>
                  </a:cxn>
                  <a:cxn ang="0">
                    <a:pos x="687" y="218"/>
                  </a:cxn>
                  <a:cxn ang="0">
                    <a:pos x="698" y="226"/>
                  </a:cxn>
                  <a:cxn ang="0">
                    <a:pos x="708" y="237"/>
                  </a:cxn>
                  <a:cxn ang="0">
                    <a:pos x="720" y="249"/>
                  </a:cxn>
                  <a:cxn ang="0">
                    <a:pos x="731" y="265"/>
                  </a:cxn>
                  <a:cxn ang="0">
                    <a:pos x="744" y="282"/>
                  </a:cxn>
                  <a:cxn ang="0">
                    <a:pos x="894" y="151"/>
                  </a:cxn>
                  <a:cxn ang="0">
                    <a:pos x="839" y="82"/>
                  </a:cxn>
                  <a:cxn ang="0">
                    <a:pos x="835" y="76"/>
                  </a:cxn>
                  <a:cxn ang="0">
                    <a:pos x="829" y="71"/>
                  </a:cxn>
                  <a:cxn ang="0">
                    <a:pos x="823" y="67"/>
                  </a:cxn>
                  <a:cxn ang="0">
                    <a:pos x="817" y="63"/>
                  </a:cxn>
                  <a:cxn ang="0">
                    <a:pos x="810" y="60"/>
                  </a:cxn>
                  <a:cxn ang="0">
                    <a:pos x="801" y="57"/>
                  </a:cxn>
                  <a:cxn ang="0">
                    <a:pos x="792" y="55"/>
                  </a:cxn>
                  <a:cxn ang="0">
                    <a:pos x="782" y="52"/>
                  </a:cxn>
                </a:cxnLst>
                <a:rect l="0" t="0" r="r" b="b"/>
                <a:pathLst>
                  <a:path w="894" h="1043">
                    <a:moveTo>
                      <a:pt x="782" y="52"/>
                    </a:moveTo>
                    <a:lnTo>
                      <a:pt x="769" y="50"/>
                    </a:lnTo>
                    <a:lnTo>
                      <a:pt x="754" y="50"/>
                    </a:lnTo>
                    <a:lnTo>
                      <a:pt x="741" y="50"/>
                    </a:lnTo>
                    <a:lnTo>
                      <a:pt x="726" y="53"/>
                    </a:lnTo>
                    <a:lnTo>
                      <a:pt x="710" y="58"/>
                    </a:lnTo>
                    <a:lnTo>
                      <a:pt x="695" y="63"/>
                    </a:lnTo>
                    <a:lnTo>
                      <a:pt x="679" y="71"/>
                    </a:lnTo>
                    <a:lnTo>
                      <a:pt x="661" y="82"/>
                    </a:lnTo>
                    <a:lnTo>
                      <a:pt x="642" y="93"/>
                    </a:lnTo>
                    <a:lnTo>
                      <a:pt x="622" y="108"/>
                    </a:lnTo>
                    <a:lnTo>
                      <a:pt x="599" y="124"/>
                    </a:lnTo>
                    <a:lnTo>
                      <a:pt x="575" y="144"/>
                    </a:lnTo>
                    <a:lnTo>
                      <a:pt x="519" y="191"/>
                    </a:lnTo>
                    <a:lnTo>
                      <a:pt x="455" y="249"/>
                    </a:lnTo>
                    <a:lnTo>
                      <a:pt x="498" y="8"/>
                    </a:lnTo>
                    <a:lnTo>
                      <a:pt x="460" y="0"/>
                    </a:lnTo>
                    <a:lnTo>
                      <a:pt x="140" y="32"/>
                    </a:lnTo>
                    <a:lnTo>
                      <a:pt x="129" y="90"/>
                    </a:lnTo>
                    <a:lnTo>
                      <a:pt x="314" y="122"/>
                    </a:lnTo>
                    <a:lnTo>
                      <a:pt x="175" y="900"/>
                    </a:lnTo>
                    <a:lnTo>
                      <a:pt x="14" y="872"/>
                    </a:lnTo>
                    <a:lnTo>
                      <a:pt x="0" y="952"/>
                    </a:lnTo>
                    <a:lnTo>
                      <a:pt x="524" y="1043"/>
                    </a:lnTo>
                    <a:lnTo>
                      <a:pt x="537" y="963"/>
                    </a:lnTo>
                    <a:lnTo>
                      <a:pt x="334" y="928"/>
                    </a:lnTo>
                    <a:lnTo>
                      <a:pt x="437" y="353"/>
                    </a:lnTo>
                    <a:lnTo>
                      <a:pt x="485" y="311"/>
                    </a:lnTo>
                    <a:lnTo>
                      <a:pt x="527" y="276"/>
                    </a:lnTo>
                    <a:lnTo>
                      <a:pt x="560" y="249"/>
                    </a:lnTo>
                    <a:lnTo>
                      <a:pt x="588" y="230"/>
                    </a:lnTo>
                    <a:lnTo>
                      <a:pt x="600" y="222"/>
                    </a:lnTo>
                    <a:lnTo>
                      <a:pt x="611" y="216"/>
                    </a:lnTo>
                    <a:lnTo>
                      <a:pt x="621" y="211"/>
                    </a:lnTo>
                    <a:lnTo>
                      <a:pt x="630" y="208"/>
                    </a:lnTo>
                    <a:lnTo>
                      <a:pt x="638" y="206"/>
                    </a:lnTo>
                    <a:lnTo>
                      <a:pt x="647" y="205"/>
                    </a:lnTo>
                    <a:lnTo>
                      <a:pt x="654" y="205"/>
                    </a:lnTo>
                    <a:lnTo>
                      <a:pt x="661" y="205"/>
                    </a:lnTo>
                    <a:lnTo>
                      <a:pt x="670" y="208"/>
                    </a:lnTo>
                    <a:lnTo>
                      <a:pt x="679" y="212"/>
                    </a:lnTo>
                    <a:lnTo>
                      <a:pt x="687" y="218"/>
                    </a:lnTo>
                    <a:lnTo>
                      <a:pt x="698" y="226"/>
                    </a:lnTo>
                    <a:lnTo>
                      <a:pt x="708" y="237"/>
                    </a:lnTo>
                    <a:lnTo>
                      <a:pt x="720" y="249"/>
                    </a:lnTo>
                    <a:lnTo>
                      <a:pt x="731" y="265"/>
                    </a:lnTo>
                    <a:lnTo>
                      <a:pt x="744" y="282"/>
                    </a:lnTo>
                    <a:lnTo>
                      <a:pt x="894" y="151"/>
                    </a:lnTo>
                    <a:lnTo>
                      <a:pt x="839" y="82"/>
                    </a:lnTo>
                    <a:lnTo>
                      <a:pt x="835" y="76"/>
                    </a:lnTo>
                    <a:lnTo>
                      <a:pt x="829" y="71"/>
                    </a:lnTo>
                    <a:lnTo>
                      <a:pt x="823" y="67"/>
                    </a:lnTo>
                    <a:lnTo>
                      <a:pt x="817" y="63"/>
                    </a:lnTo>
                    <a:lnTo>
                      <a:pt x="810" y="60"/>
                    </a:lnTo>
                    <a:lnTo>
                      <a:pt x="801" y="57"/>
                    </a:lnTo>
                    <a:lnTo>
                      <a:pt x="792" y="55"/>
                    </a:lnTo>
                    <a:lnTo>
                      <a:pt x="782" y="52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6" name="Freeform 14"/>
              <p:cNvSpPr>
                <a:spLocks/>
              </p:cNvSpPr>
              <p:nvPr userDrawn="1"/>
            </p:nvSpPr>
            <p:spPr bwMode="auto">
              <a:xfrm>
                <a:off x="5298" y="1870"/>
                <a:ext cx="42" cy="45"/>
              </a:xfrm>
              <a:custGeom>
                <a:avLst/>
                <a:gdLst/>
                <a:ahLst/>
                <a:cxnLst>
                  <a:cxn ang="0">
                    <a:pos x="844" y="169"/>
                  </a:cxn>
                  <a:cxn ang="0">
                    <a:pos x="800" y="112"/>
                  </a:cxn>
                  <a:cxn ang="0">
                    <a:pos x="742" y="66"/>
                  </a:cxn>
                  <a:cxn ang="0">
                    <a:pos x="670" y="31"/>
                  </a:cxn>
                  <a:cxn ang="0">
                    <a:pos x="584" y="7"/>
                  </a:cxn>
                  <a:cxn ang="0">
                    <a:pos x="502" y="1"/>
                  </a:cxn>
                  <a:cxn ang="0">
                    <a:pos x="427" y="12"/>
                  </a:cxn>
                  <a:cxn ang="0">
                    <a:pos x="360" y="40"/>
                  </a:cxn>
                  <a:cxn ang="0">
                    <a:pos x="305" y="84"/>
                  </a:cxn>
                  <a:cxn ang="0">
                    <a:pos x="262" y="144"/>
                  </a:cxn>
                  <a:cxn ang="0">
                    <a:pos x="230" y="235"/>
                  </a:cxn>
                  <a:cxn ang="0">
                    <a:pos x="226" y="291"/>
                  </a:cxn>
                  <a:cxn ang="0">
                    <a:pos x="237" y="348"/>
                  </a:cxn>
                  <a:cxn ang="0">
                    <a:pos x="262" y="403"/>
                  </a:cxn>
                  <a:cxn ang="0">
                    <a:pos x="351" y="510"/>
                  </a:cxn>
                  <a:cxn ang="0">
                    <a:pos x="497" y="643"/>
                  </a:cxn>
                  <a:cxn ang="0">
                    <a:pos x="585" y="745"/>
                  </a:cxn>
                  <a:cxn ang="0">
                    <a:pos x="612" y="824"/>
                  </a:cxn>
                  <a:cxn ang="0">
                    <a:pos x="589" y="898"/>
                  </a:cxn>
                  <a:cxn ang="0">
                    <a:pos x="528" y="947"/>
                  </a:cxn>
                  <a:cxn ang="0">
                    <a:pos x="439" y="961"/>
                  </a:cxn>
                  <a:cxn ang="0">
                    <a:pos x="335" y="935"/>
                  </a:cxn>
                  <a:cxn ang="0">
                    <a:pos x="237" y="870"/>
                  </a:cxn>
                  <a:cxn ang="0">
                    <a:pos x="184" y="792"/>
                  </a:cxn>
                  <a:cxn ang="0">
                    <a:pos x="171" y="747"/>
                  </a:cxn>
                  <a:cxn ang="0">
                    <a:pos x="174" y="702"/>
                  </a:cxn>
                  <a:cxn ang="0">
                    <a:pos x="81" y="928"/>
                  </a:cxn>
                  <a:cxn ang="0">
                    <a:pos x="144" y="907"/>
                  </a:cxn>
                  <a:cxn ang="0">
                    <a:pos x="209" y="964"/>
                  </a:cxn>
                  <a:cxn ang="0">
                    <a:pos x="295" y="1010"/>
                  </a:cxn>
                  <a:cxn ang="0">
                    <a:pos x="387" y="1040"/>
                  </a:cxn>
                  <a:cxn ang="0">
                    <a:pos x="469" y="1048"/>
                  </a:cxn>
                  <a:cxn ang="0">
                    <a:pos x="544" y="1039"/>
                  </a:cxn>
                  <a:cxn ang="0">
                    <a:pos x="612" y="1011"/>
                  </a:cxn>
                  <a:cxn ang="0">
                    <a:pos x="670" y="968"/>
                  </a:cxn>
                  <a:cxn ang="0">
                    <a:pos x="716" y="908"/>
                  </a:cxn>
                  <a:cxn ang="0">
                    <a:pos x="750" y="826"/>
                  </a:cxn>
                  <a:cxn ang="0">
                    <a:pos x="761" y="757"/>
                  </a:cxn>
                  <a:cxn ang="0">
                    <a:pos x="754" y="703"/>
                  </a:cxn>
                  <a:cxn ang="0">
                    <a:pos x="718" y="627"/>
                  </a:cxn>
                  <a:cxn ang="0">
                    <a:pos x="609" y="505"/>
                  </a:cxn>
                  <a:cxn ang="0">
                    <a:pos x="418" y="327"/>
                  </a:cxn>
                  <a:cxn ang="0">
                    <a:pos x="382" y="275"/>
                  </a:cxn>
                  <a:cxn ang="0">
                    <a:pos x="376" y="243"/>
                  </a:cxn>
                  <a:cxn ang="0">
                    <a:pos x="396" y="170"/>
                  </a:cxn>
                  <a:cxn ang="0">
                    <a:pos x="447" y="110"/>
                  </a:cxn>
                  <a:cxn ang="0">
                    <a:pos x="523" y="86"/>
                  </a:cxn>
                  <a:cxn ang="0">
                    <a:pos x="616" y="100"/>
                  </a:cxn>
                  <a:cxn ang="0">
                    <a:pos x="704" y="151"/>
                  </a:cxn>
                  <a:cxn ang="0">
                    <a:pos x="759" y="223"/>
                  </a:cxn>
                  <a:cxn ang="0">
                    <a:pos x="770" y="293"/>
                  </a:cxn>
                  <a:cxn ang="0">
                    <a:pos x="750" y="349"/>
                  </a:cxn>
                </a:cxnLst>
                <a:rect l="0" t="0" r="r" b="b"/>
                <a:pathLst>
                  <a:path w="970" h="1048">
                    <a:moveTo>
                      <a:pt x="728" y="381"/>
                    </a:moveTo>
                    <a:lnTo>
                      <a:pt x="816" y="411"/>
                    </a:lnTo>
                    <a:lnTo>
                      <a:pt x="970" y="130"/>
                    </a:lnTo>
                    <a:lnTo>
                      <a:pt x="883" y="100"/>
                    </a:lnTo>
                    <a:lnTo>
                      <a:pt x="844" y="169"/>
                    </a:lnTo>
                    <a:lnTo>
                      <a:pt x="836" y="157"/>
                    </a:lnTo>
                    <a:lnTo>
                      <a:pt x="828" y="145"/>
                    </a:lnTo>
                    <a:lnTo>
                      <a:pt x="819" y="134"/>
                    </a:lnTo>
                    <a:lnTo>
                      <a:pt x="810" y="122"/>
                    </a:lnTo>
                    <a:lnTo>
                      <a:pt x="800" y="112"/>
                    </a:lnTo>
                    <a:lnTo>
                      <a:pt x="790" y="103"/>
                    </a:lnTo>
                    <a:lnTo>
                      <a:pt x="779" y="92"/>
                    </a:lnTo>
                    <a:lnTo>
                      <a:pt x="767" y="84"/>
                    </a:lnTo>
                    <a:lnTo>
                      <a:pt x="755" y="75"/>
                    </a:lnTo>
                    <a:lnTo>
                      <a:pt x="742" y="66"/>
                    </a:lnTo>
                    <a:lnTo>
                      <a:pt x="730" y="59"/>
                    </a:lnTo>
                    <a:lnTo>
                      <a:pt x="715" y="51"/>
                    </a:lnTo>
                    <a:lnTo>
                      <a:pt x="700" y="43"/>
                    </a:lnTo>
                    <a:lnTo>
                      <a:pt x="686" y="37"/>
                    </a:lnTo>
                    <a:lnTo>
                      <a:pt x="670" y="31"/>
                    </a:lnTo>
                    <a:lnTo>
                      <a:pt x="653" y="25"/>
                    </a:lnTo>
                    <a:lnTo>
                      <a:pt x="636" y="19"/>
                    </a:lnTo>
                    <a:lnTo>
                      <a:pt x="619" y="14"/>
                    </a:lnTo>
                    <a:lnTo>
                      <a:pt x="601" y="10"/>
                    </a:lnTo>
                    <a:lnTo>
                      <a:pt x="584" y="7"/>
                    </a:lnTo>
                    <a:lnTo>
                      <a:pt x="568" y="4"/>
                    </a:lnTo>
                    <a:lnTo>
                      <a:pt x="551" y="2"/>
                    </a:lnTo>
                    <a:lnTo>
                      <a:pt x="534" y="1"/>
                    </a:lnTo>
                    <a:lnTo>
                      <a:pt x="519" y="0"/>
                    </a:lnTo>
                    <a:lnTo>
                      <a:pt x="502" y="1"/>
                    </a:lnTo>
                    <a:lnTo>
                      <a:pt x="486" y="1"/>
                    </a:lnTo>
                    <a:lnTo>
                      <a:pt x="472" y="3"/>
                    </a:lnTo>
                    <a:lnTo>
                      <a:pt x="456" y="5"/>
                    </a:lnTo>
                    <a:lnTo>
                      <a:pt x="441" y="8"/>
                    </a:lnTo>
                    <a:lnTo>
                      <a:pt x="427" y="12"/>
                    </a:lnTo>
                    <a:lnTo>
                      <a:pt x="413" y="16"/>
                    </a:lnTo>
                    <a:lnTo>
                      <a:pt x="400" y="20"/>
                    </a:lnTo>
                    <a:lnTo>
                      <a:pt x="386" y="27"/>
                    </a:lnTo>
                    <a:lnTo>
                      <a:pt x="373" y="33"/>
                    </a:lnTo>
                    <a:lnTo>
                      <a:pt x="360" y="40"/>
                    </a:lnTo>
                    <a:lnTo>
                      <a:pt x="349" y="47"/>
                    </a:lnTo>
                    <a:lnTo>
                      <a:pt x="337" y="56"/>
                    </a:lnTo>
                    <a:lnTo>
                      <a:pt x="326" y="64"/>
                    </a:lnTo>
                    <a:lnTo>
                      <a:pt x="315" y="74"/>
                    </a:lnTo>
                    <a:lnTo>
                      <a:pt x="305" y="84"/>
                    </a:lnTo>
                    <a:lnTo>
                      <a:pt x="295" y="95"/>
                    </a:lnTo>
                    <a:lnTo>
                      <a:pt x="286" y="106"/>
                    </a:lnTo>
                    <a:lnTo>
                      <a:pt x="278" y="118"/>
                    </a:lnTo>
                    <a:lnTo>
                      <a:pt x="269" y="131"/>
                    </a:lnTo>
                    <a:lnTo>
                      <a:pt x="262" y="144"/>
                    </a:lnTo>
                    <a:lnTo>
                      <a:pt x="255" y="158"/>
                    </a:lnTo>
                    <a:lnTo>
                      <a:pt x="248" y="171"/>
                    </a:lnTo>
                    <a:lnTo>
                      <a:pt x="243" y="187"/>
                    </a:lnTo>
                    <a:lnTo>
                      <a:pt x="236" y="211"/>
                    </a:lnTo>
                    <a:lnTo>
                      <a:pt x="230" y="235"/>
                    </a:lnTo>
                    <a:lnTo>
                      <a:pt x="229" y="247"/>
                    </a:lnTo>
                    <a:lnTo>
                      <a:pt x="226" y="258"/>
                    </a:lnTo>
                    <a:lnTo>
                      <a:pt x="226" y="269"/>
                    </a:lnTo>
                    <a:lnTo>
                      <a:pt x="225" y="280"/>
                    </a:lnTo>
                    <a:lnTo>
                      <a:pt x="226" y="291"/>
                    </a:lnTo>
                    <a:lnTo>
                      <a:pt x="228" y="303"/>
                    </a:lnTo>
                    <a:lnTo>
                      <a:pt x="229" y="314"/>
                    </a:lnTo>
                    <a:lnTo>
                      <a:pt x="231" y="325"/>
                    </a:lnTo>
                    <a:lnTo>
                      <a:pt x="234" y="336"/>
                    </a:lnTo>
                    <a:lnTo>
                      <a:pt x="237" y="348"/>
                    </a:lnTo>
                    <a:lnTo>
                      <a:pt x="241" y="358"/>
                    </a:lnTo>
                    <a:lnTo>
                      <a:pt x="245" y="369"/>
                    </a:lnTo>
                    <a:lnTo>
                      <a:pt x="250" y="381"/>
                    </a:lnTo>
                    <a:lnTo>
                      <a:pt x="256" y="392"/>
                    </a:lnTo>
                    <a:lnTo>
                      <a:pt x="262" y="403"/>
                    </a:lnTo>
                    <a:lnTo>
                      <a:pt x="269" y="414"/>
                    </a:lnTo>
                    <a:lnTo>
                      <a:pt x="286" y="437"/>
                    </a:lnTo>
                    <a:lnTo>
                      <a:pt x="305" y="461"/>
                    </a:lnTo>
                    <a:lnTo>
                      <a:pt x="326" y="485"/>
                    </a:lnTo>
                    <a:lnTo>
                      <a:pt x="351" y="510"/>
                    </a:lnTo>
                    <a:lnTo>
                      <a:pt x="378" y="536"/>
                    </a:lnTo>
                    <a:lnTo>
                      <a:pt x="408" y="562"/>
                    </a:lnTo>
                    <a:lnTo>
                      <a:pt x="440" y="591"/>
                    </a:lnTo>
                    <a:lnTo>
                      <a:pt x="470" y="618"/>
                    </a:lnTo>
                    <a:lnTo>
                      <a:pt x="497" y="643"/>
                    </a:lnTo>
                    <a:lnTo>
                      <a:pt x="520" y="665"/>
                    </a:lnTo>
                    <a:lnTo>
                      <a:pt x="541" y="687"/>
                    </a:lnTo>
                    <a:lnTo>
                      <a:pt x="558" y="707"/>
                    </a:lnTo>
                    <a:lnTo>
                      <a:pt x="573" y="727"/>
                    </a:lnTo>
                    <a:lnTo>
                      <a:pt x="585" y="745"/>
                    </a:lnTo>
                    <a:lnTo>
                      <a:pt x="595" y="761"/>
                    </a:lnTo>
                    <a:lnTo>
                      <a:pt x="603" y="778"/>
                    </a:lnTo>
                    <a:lnTo>
                      <a:pt x="607" y="794"/>
                    </a:lnTo>
                    <a:lnTo>
                      <a:pt x="611" y="809"/>
                    </a:lnTo>
                    <a:lnTo>
                      <a:pt x="612" y="824"/>
                    </a:lnTo>
                    <a:lnTo>
                      <a:pt x="611" y="840"/>
                    </a:lnTo>
                    <a:lnTo>
                      <a:pt x="608" y="854"/>
                    </a:lnTo>
                    <a:lnTo>
                      <a:pt x="603" y="870"/>
                    </a:lnTo>
                    <a:lnTo>
                      <a:pt x="597" y="884"/>
                    </a:lnTo>
                    <a:lnTo>
                      <a:pt x="589" y="898"/>
                    </a:lnTo>
                    <a:lnTo>
                      <a:pt x="579" y="910"/>
                    </a:lnTo>
                    <a:lnTo>
                      <a:pt x="569" y="922"/>
                    </a:lnTo>
                    <a:lnTo>
                      <a:pt x="556" y="931"/>
                    </a:lnTo>
                    <a:lnTo>
                      <a:pt x="543" y="941"/>
                    </a:lnTo>
                    <a:lnTo>
                      <a:pt x="528" y="947"/>
                    </a:lnTo>
                    <a:lnTo>
                      <a:pt x="511" y="953"/>
                    </a:lnTo>
                    <a:lnTo>
                      <a:pt x="495" y="957"/>
                    </a:lnTo>
                    <a:lnTo>
                      <a:pt x="477" y="960"/>
                    </a:lnTo>
                    <a:lnTo>
                      <a:pt x="458" y="961"/>
                    </a:lnTo>
                    <a:lnTo>
                      <a:pt x="439" y="961"/>
                    </a:lnTo>
                    <a:lnTo>
                      <a:pt x="420" y="959"/>
                    </a:lnTo>
                    <a:lnTo>
                      <a:pt x="400" y="956"/>
                    </a:lnTo>
                    <a:lnTo>
                      <a:pt x="379" y="951"/>
                    </a:lnTo>
                    <a:lnTo>
                      <a:pt x="358" y="945"/>
                    </a:lnTo>
                    <a:lnTo>
                      <a:pt x="335" y="935"/>
                    </a:lnTo>
                    <a:lnTo>
                      <a:pt x="313" y="925"/>
                    </a:lnTo>
                    <a:lnTo>
                      <a:pt x="292" y="914"/>
                    </a:lnTo>
                    <a:lnTo>
                      <a:pt x="272" y="900"/>
                    </a:lnTo>
                    <a:lnTo>
                      <a:pt x="254" y="885"/>
                    </a:lnTo>
                    <a:lnTo>
                      <a:pt x="237" y="870"/>
                    </a:lnTo>
                    <a:lnTo>
                      <a:pt x="222" y="853"/>
                    </a:lnTo>
                    <a:lnTo>
                      <a:pt x="209" y="836"/>
                    </a:lnTo>
                    <a:lnTo>
                      <a:pt x="197" y="819"/>
                    </a:lnTo>
                    <a:lnTo>
                      <a:pt x="188" y="801"/>
                    </a:lnTo>
                    <a:lnTo>
                      <a:pt x="184" y="792"/>
                    </a:lnTo>
                    <a:lnTo>
                      <a:pt x="180" y="783"/>
                    </a:lnTo>
                    <a:lnTo>
                      <a:pt x="176" y="774"/>
                    </a:lnTo>
                    <a:lnTo>
                      <a:pt x="174" y="764"/>
                    </a:lnTo>
                    <a:lnTo>
                      <a:pt x="172" y="755"/>
                    </a:lnTo>
                    <a:lnTo>
                      <a:pt x="171" y="747"/>
                    </a:lnTo>
                    <a:lnTo>
                      <a:pt x="170" y="737"/>
                    </a:lnTo>
                    <a:lnTo>
                      <a:pt x="170" y="728"/>
                    </a:lnTo>
                    <a:lnTo>
                      <a:pt x="171" y="720"/>
                    </a:lnTo>
                    <a:lnTo>
                      <a:pt x="172" y="711"/>
                    </a:lnTo>
                    <a:lnTo>
                      <a:pt x="174" y="702"/>
                    </a:lnTo>
                    <a:lnTo>
                      <a:pt x="177" y="694"/>
                    </a:lnTo>
                    <a:lnTo>
                      <a:pt x="197" y="637"/>
                    </a:lnTo>
                    <a:lnTo>
                      <a:pt x="103" y="605"/>
                    </a:lnTo>
                    <a:lnTo>
                      <a:pt x="0" y="900"/>
                    </a:lnTo>
                    <a:lnTo>
                      <a:pt x="81" y="928"/>
                    </a:lnTo>
                    <a:lnTo>
                      <a:pt x="107" y="853"/>
                    </a:lnTo>
                    <a:lnTo>
                      <a:pt x="115" y="868"/>
                    </a:lnTo>
                    <a:lnTo>
                      <a:pt x="124" y="881"/>
                    </a:lnTo>
                    <a:lnTo>
                      <a:pt x="134" y="895"/>
                    </a:lnTo>
                    <a:lnTo>
                      <a:pt x="144" y="907"/>
                    </a:lnTo>
                    <a:lnTo>
                      <a:pt x="156" y="920"/>
                    </a:lnTo>
                    <a:lnTo>
                      <a:pt x="167" y="931"/>
                    </a:lnTo>
                    <a:lnTo>
                      <a:pt x="181" y="943"/>
                    </a:lnTo>
                    <a:lnTo>
                      <a:pt x="194" y="953"/>
                    </a:lnTo>
                    <a:lnTo>
                      <a:pt x="209" y="964"/>
                    </a:lnTo>
                    <a:lnTo>
                      <a:pt x="224" y="974"/>
                    </a:lnTo>
                    <a:lnTo>
                      <a:pt x="241" y="983"/>
                    </a:lnTo>
                    <a:lnTo>
                      <a:pt x="258" y="993"/>
                    </a:lnTo>
                    <a:lnTo>
                      <a:pt x="277" y="1002"/>
                    </a:lnTo>
                    <a:lnTo>
                      <a:pt x="295" y="1010"/>
                    </a:lnTo>
                    <a:lnTo>
                      <a:pt x="315" y="1018"/>
                    </a:lnTo>
                    <a:lnTo>
                      <a:pt x="337" y="1026"/>
                    </a:lnTo>
                    <a:lnTo>
                      <a:pt x="354" y="1031"/>
                    </a:lnTo>
                    <a:lnTo>
                      <a:pt x="370" y="1035"/>
                    </a:lnTo>
                    <a:lnTo>
                      <a:pt x="387" y="1040"/>
                    </a:lnTo>
                    <a:lnTo>
                      <a:pt x="404" y="1043"/>
                    </a:lnTo>
                    <a:lnTo>
                      <a:pt x="420" y="1046"/>
                    </a:lnTo>
                    <a:lnTo>
                      <a:pt x="436" y="1047"/>
                    </a:lnTo>
                    <a:lnTo>
                      <a:pt x="452" y="1048"/>
                    </a:lnTo>
                    <a:lnTo>
                      <a:pt x="469" y="1048"/>
                    </a:lnTo>
                    <a:lnTo>
                      <a:pt x="483" y="1048"/>
                    </a:lnTo>
                    <a:lnTo>
                      <a:pt x="499" y="1046"/>
                    </a:lnTo>
                    <a:lnTo>
                      <a:pt x="515" y="1045"/>
                    </a:lnTo>
                    <a:lnTo>
                      <a:pt x="529" y="1042"/>
                    </a:lnTo>
                    <a:lnTo>
                      <a:pt x="544" y="1039"/>
                    </a:lnTo>
                    <a:lnTo>
                      <a:pt x="558" y="1034"/>
                    </a:lnTo>
                    <a:lnTo>
                      <a:pt x="572" y="1029"/>
                    </a:lnTo>
                    <a:lnTo>
                      <a:pt x="585" y="1024"/>
                    </a:lnTo>
                    <a:lnTo>
                      <a:pt x="599" y="1018"/>
                    </a:lnTo>
                    <a:lnTo>
                      <a:pt x="612" y="1011"/>
                    </a:lnTo>
                    <a:lnTo>
                      <a:pt x="624" y="1003"/>
                    </a:lnTo>
                    <a:lnTo>
                      <a:pt x="637" y="996"/>
                    </a:lnTo>
                    <a:lnTo>
                      <a:pt x="648" y="986"/>
                    </a:lnTo>
                    <a:lnTo>
                      <a:pt x="659" y="977"/>
                    </a:lnTo>
                    <a:lnTo>
                      <a:pt x="670" y="968"/>
                    </a:lnTo>
                    <a:lnTo>
                      <a:pt x="679" y="956"/>
                    </a:lnTo>
                    <a:lnTo>
                      <a:pt x="690" y="946"/>
                    </a:lnTo>
                    <a:lnTo>
                      <a:pt x="699" y="933"/>
                    </a:lnTo>
                    <a:lnTo>
                      <a:pt x="708" y="921"/>
                    </a:lnTo>
                    <a:lnTo>
                      <a:pt x="716" y="908"/>
                    </a:lnTo>
                    <a:lnTo>
                      <a:pt x="723" y="895"/>
                    </a:lnTo>
                    <a:lnTo>
                      <a:pt x="731" y="880"/>
                    </a:lnTo>
                    <a:lnTo>
                      <a:pt x="737" y="866"/>
                    </a:lnTo>
                    <a:lnTo>
                      <a:pt x="742" y="850"/>
                    </a:lnTo>
                    <a:lnTo>
                      <a:pt x="750" y="826"/>
                    </a:lnTo>
                    <a:lnTo>
                      <a:pt x="756" y="803"/>
                    </a:lnTo>
                    <a:lnTo>
                      <a:pt x="758" y="792"/>
                    </a:lnTo>
                    <a:lnTo>
                      <a:pt x="759" y="780"/>
                    </a:lnTo>
                    <a:lnTo>
                      <a:pt x="760" y="769"/>
                    </a:lnTo>
                    <a:lnTo>
                      <a:pt x="761" y="757"/>
                    </a:lnTo>
                    <a:lnTo>
                      <a:pt x="760" y="747"/>
                    </a:lnTo>
                    <a:lnTo>
                      <a:pt x="760" y="735"/>
                    </a:lnTo>
                    <a:lnTo>
                      <a:pt x="758" y="725"/>
                    </a:lnTo>
                    <a:lnTo>
                      <a:pt x="756" y="713"/>
                    </a:lnTo>
                    <a:lnTo>
                      <a:pt x="754" y="703"/>
                    </a:lnTo>
                    <a:lnTo>
                      <a:pt x="750" y="693"/>
                    </a:lnTo>
                    <a:lnTo>
                      <a:pt x="746" y="681"/>
                    </a:lnTo>
                    <a:lnTo>
                      <a:pt x="742" y="671"/>
                    </a:lnTo>
                    <a:lnTo>
                      <a:pt x="732" y="649"/>
                    </a:lnTo>
                    <a:lnTo>
                      <a:pt x="718" y="627"/>
                    </a:lnTo>
                    <a:lnTo>
                      <a:pt x="702" y="604"/>
                    </a:lnTo>
                    <a:lnTo>
                      <a:pt x="684" y="580"/>
                    </a:lnTo>
                    <a:lnTo>
                      <a:pt x="662" y="556"/>
                    </a:lnTo>
                    <a:lnTo>
                      <a:pt x="637" y="531"/>
                    </a:lnTo>
                    <a:lnTo>
                      <a:pt x="609" y="505"/>
                    </a:lnTo>
                    <a:lnTo>
                      <a:pt x="579" y="478"/>
                    </a:lnTo>
                    <a:lnTo>
                      <a:pt x="509" y="415"/>
                    </a:lnTo>
                    <a:lnTo>
                      <a:pt x="456" y="365"/>
                    </a:lnTo>
                    <a:lnTo>
                      <a:pt x="435" y="346"/>
                    </a:lnTo>
                    <a:lnTo>
                      <a:pt x="418" y="327"/>
                    </a:lnTo>
                    <a:lnTo>
                      <a:pt x="404" y="310"/>
                    </a:lnTo>
                    <a:lnTo>
                      <a:pt x="393" y="296"/>
                    </a:lnTo>
                    <a:lnTo>
                      <a:pt x="389" y="288"/>
                    </a:lnTo>
                    <a:lnTo>
                      <a:pt x="385" y="282"/>
                    </a:lnTo>
                    <a:lnTo>
                      <a:pt x="382" y="275"/>
                    </a:lnTo>
                    <a:lnTo>
                      <a:pt x="380" y="268"/>
                    </a:lnTo>
                    <a:lnTo>
                      <a:pt x="378" y="262"/>
                    </a:lnTo>
                    <a:lnTo>
                      <a:pt x="377" y="256"/>
                    </a:lnTo>
                    <a:lnTo>
                      <a:pt x="377" y="250"/>
                    </a:lnTo>
                    <a:lnTo>
                      <a:pt x="376" y="243"/>
                    </a:lnTo>
                    <a:lnTo>
                      <a:pt x="377" y="230"/>
                    </a:lnTo>
                    <a:lnTo>
                      <a:pt x="380" y="216"/>
                    </a:lnTo>
                    <a:lnTo>
                      <a:pt x="384" y="202"/>
                    </a:lnTo>
                    <a:lnTo>
                      <a:pt x="389" y="186"/>
                    </a:lnTo>
                    <a:lnTo>
                      <a:pt x="396" y="170"/>
                    </a:lnTo>
                    <a:lnTo>
                      <a:pt x="404" y="156"/>
                    </a:lnTo>
                    <a:lnTo>
                      <a:pt x="412" y="142"/>
                    </a:lnTo>
                    <a:lnTo>
                      <a:pt x="423" y="130"/>
                    </a:lnTo>
                    <a:lnTo>
                      <a:pt x="434" y="119"/>
                    </a:lnTo>
                    <a:lnTo>
                      <a:pt x="447" y="110"/>
                    </a:lnTo>
                    <a:lnTo>
                      <a:pt x="460" y="103"/>
                    </a:lnTo>
                    <a:lnTo>
                      <a:pt x="475" y="95"/>
                    </a:lnTo>
                    <a:lnTo>
                      <a:pt x="489" y="91"/>
                    </a:lnTo>
                    <a:lnTo>
                      <a:pt x="505" y="87"/>
                    </a:lnTo>
                    <a:lnTo>
                      <a:pt x="523" y="86"/>
                    </a:lnTo>
                    <a:lnTo>
                      <a:pt x="540" y="85"/>
                    </a:lnTo>
                    <a:lnTo>
                      <a:pt x="558" y="86"/>
                    </a:lnTo>
                    <a:lnTo>
                      <a:pt x="577" y="89"/>
                    </a:lnTo>
                    <a:lnTo>
                      <a:pt x="596" y="93"/>
                    </a:lnTo>
                    <a:lnTo>
                      <a:pt x="616" y="100"/>
                    </a:lnTo>
                    <a:lnTo>
                      <a:pt x="636" y="108"/>
                    </a:lnTo>
                    <a:lnTo>
                      <a:pt x="654" y="116"/>
                    </a:lnTo>
                    <a:lnTo>
                      <a:pt x="672" y="127"/>
                    </a:lnTo>
                    <a:lnTo>
                      <a:pt x="689" y="138"/>
                    </a:lnTo>
                    <a:lnTo>
                      <a:pt x="704" y="151"/>
                    </a:lnTo>
                    <a:lnTo>
                      <a:pt x="718" y="164"/>
                    </a:lnTo>
                    <a:lnTo>
                      <a:pt x="731" y="178"/>
                    </a:lnTo>
                    <a:lnTo>
                      <a:pt x="742" y="192"/>
                    </a:lnTo>
                    <a:lnTo>
                      <a:pt x="751" y="207"/>
                    </a:lnTo>
                    <a:lnTo>
                      <a:pt x="759" y="223"/>
                    </a:lnTo>
                    <a:lnTo>
                      <a:pt x="765" y="238"/>
                    </a:lnTo>
                    <a:lnTo>
                      <a:pt x="769" y="254"/>
                    </a:lnTo>
                    <a:lnTo>
                      <a:pt x="771" y="269"/>
                    </a:lnTo>
                    <a:lnTo>
                      <a:pt x="771" y="286"/>
                    </a:lnTo>
                    <a:lnTo>
                      <a:pt x="770" y="293"/>
                    </a:lnTo>
                    <a:lnTo>
                      <a:pt x="769" y="302"/>
                    </a:lnTo>
                    <a:lnTo>
                      <a:pt x="767" y="309"/>
                    </a:lnTo>
                    <a:lnTo>
                      <a:pt x="765" y="316"/>
                    </a:lnTo>
                    <a:lnTo>
                      <a:pt x="759" y="332"/>
                    </a:lnTo>
                    <a:lnTo>
                      <a:pt x="750" y="349"/>
                    </a:lnTo>
                    <a:lnTo>
                      <a:pt x="740" y="365"/>
                    </a:lnTo>
                    <a:lnTo>
                      <a:pt x="728" y="381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7" name="Freeform 15"/>
              <p:cNvSpPr>
                <a:spLocks/>
              </p:cNvSpPr>
              <p:nvPr userDrawn="1"/>
            </p:nvSpPr>
            <p:spPr bwMode="auto">
              <a:xfrm>
                <a:off x="5338" y="1887"/>
                <a:ext cx="33" cy="46"/>
              </a:xfrm>
              <a:custGeom>
                <a:avLst/>
                <a:gdLst/>
                <a:ahLst/>
                <a:cxnLst>
                  <a:cxn ang="0">
                    <a:pos x="726" y="67"/>
                  </a:cxn>
                  <a:cxn ang="0">
                    <a:pos x="411" y="0"/>
                  </a:cxn>
                  <a:cxn ang="0">
                    <a:pos x="384" y="53"/>
                  </a:cxn>
                  <a:cxn ang="0">
                    <a:pos x="550" y="139"/>
                  </a:cxn>
                  <a:cxn ang="0">
                    <a:pos x="183" y="839"/>
                  </a:cxn>
                  <a:cxn ang="0">
                    <a:pos x="38" y="764"/>
                  </a:cxn>
                  <a:cxn ang="0">
                    <a:pos x="0" y="836"/>
                  </a:cxn>
                  <a:cxn ang="0">
                    <a:pos x="433" y="1061"/>
                  </a:cxn>
                  <a:cxn ang="0">
                    <a:pos x="471" y="989"/>
                  </a:cxn>
                  <a:cxn ang="0">
                    <a:pos x="326" y="914"/>
                  </a:cxn>
                  <a:cxn ang="0">
                    <a:pos x="760" y="85"/>
                  </a:cxn>
                  <a:cxn ang="0">
                    <a:pos x="726" y="67"/>
                  </a:cxn>
                </a:cxnLst>
                <a:rect l="0" t="0" r="r" b="b"/>
                <a:pathLst>
                  <a:path w="760" h="1061">
                    <a:moveTo>
                      <a:pt x="726" y="67"/>
                    </a:moveTo>
                    <a:lnTo>
                      <a:pt x="411" y="0"/>
                    </a:lnTo>
                    <a:lnTo>
                      <a:pt x="384" y="53"/>
                    </a:lnTo>
                    <a:lnTo>
                      <a:pt x="550" y="139"/>
                    </a:lnTo>
                    <a:lnTo>
                      <a:pt x="183" y="839"/>
                    </a:lnTo>
                    <a:lnTo>
                      <a:pt x="38" y="764"/>
                    </a:lnTo>
                    <a:lnTo>
                      <a:pt x="0" y="836"/>
                    </a:lnTo>
                    <a:lnTo>
                      <a:pt x="433" y="1061"/>
                    </a:lnTo>
                    <a:lnTo>
                      <a:pt x="471" y="989"/>
                    </a:lnTo>
                    <a:lnTo>
                      <a:pt x="326" y="914"/>
                    </a:lnTo>
                    <a:lnTo>
                      <a:pt x="760" y="85"/>
                    </a:lnTo>
                    <a:lnTo>
                      <a:pt x="726" y="67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8" name="Freeform 16"/>
              <p:cNvSpPr>
                <a:spLocks/>
              </p:cNvSpPr>
              <p:nvPr userDrawn="1"/>
            </p:nvSpPr>
            <p:spPr bwMode="auto">
              <a:xfrm>
                <a:off x="5370" y="1869"/>
                <a:ext cx="10" cy="10"/>
              </a:xfrm>
              <a:custGeom>
                <a:avLst/>
                <a:gdLst/>
                <a:ahLst/>
                <a:cxnLst>
                  <a:cxn ang="0">
                    <a:pos x="219" y="156"/>
                  </a:cxn>
                  <a:cxn ang="0">
                    <a:pos x="226" y="134"/>
                  </a:cxn>
                  <a:cxn ang="0">
                    <a:pos x="228" y="112"/>
                  </a:cxn>
                  <a:cxn ang="0">
                    <a:pos x="226" y="90"/>
                  </a:cxn>
                  <a:cxn ang="0">
                    <a:pos x="219" y="70"/>
                  </a:cxn>
                  <a:cxn ang="0">
                    <a:pos x="209" y="50"/>
                  </a:cxn>
                  <a:cxn ang="0">
                    <a:pos x="194" y="33"/>
                  </a:cxn>
                  <a:cxn ang="0">
                    <a:pos x="177" y="19"/>
                  </a:cxn>
                  <a:cxn ang="0">
                    <a:pos x="156" y="7"/>
                  </a:cxn>
                  <a:cxn ang="0">
                    <a:pos x="134" y="2"/>
                  </a:cxn>
                  <a:cxn ang="0">
                    <a:pos x="113" y="0"/>
                  </a:cxn>
                  <a:cxn ang="0">
                    <a:pos x="91" y="2"/>
                  </a:cxn>
                  <a:cxn ang="0">
                    <a:pos x="70" y="9"/>
                  </a:cxn>
                  <a:cxn ang="0">
                    <a:pos x="51" y="20"/>
                  </a:cxn>
                  <a:cxn ang="0">
                    <a:pos x="35" y="34"/>
                  </a:cxn>
                  <a:cxn ang="0">
                    <a:pos x="20" y="52"/>
                  </a:cxn>
                  <a:cxn ang="0">
                    <a:pos x="10" y="73"/>
                  </a:cxn>
                  <a:cxn ang="0">
                    <a:pos x="2" y="96"/>
                  </a:cxn>
                  <a:cxn ang="0">
                    <a:pos x="0" y="118"/>
                  </a:cxn>
                  <a:cxn ang="0">
                    <a:pos x="2" y="141"/>
                  </a:cxn>
                  <a:cxn ang="0">
                    <a:pos x="9" y="161"/>
                  </a:cxn>
                  <a:cxn ang="0">
                    <a:pos x="18" y="180"/>
                  </a:cxn>
                  <a:cxn ang="0">
                    <a:pos x="32" y="197"/>
                  </a:cxn>
                  <a:cxn ang="0">
                    <a:pos x="49" y="212"/>
                  </a:cxn>
                  <a:cxn ang="0">
                    <a:pos x="70" y="222"/>
                  </a:cxn>
                  <a:cxn ang="0">
                    <a:pos x="92" y="228"/>
                  </a:cxn>
                  <a:cxn ang="0">
                    <a:pos x="114" y="230"/>
                  </a:cxn>
                  <a:cxn ang="0">
                    <a:pos x="136" y="228"/>
                  </a:cxn>
                  <a:cxn ang="0">
                    <a:pos x="157" y="221"/>
                  </a:cxn>
                  <a:cxn ang="0">
                    <a:pos x="177" y="211"/>
                  </a:cxn>
                  <a:cxn ang="0">
                    <a:pos x="193" y="196"/>
                  </a:cxn>
                  <a:cxn ang="0">
                    <a:pos x="208" y="177"/>
                  </a:cxn>
                </a:cxnLst>
                <a:rect l="0" t="0" r="r" b="b"/>
                <a:pathLst>
                  <a:path w="228" h="230">
                    <a:moveTo>
                      <a:pt x="214" y="167"/>
                    </a:moveTo>
                    <a:lnTo>
                      <a:pt x="219" y="156"/>
                    </a:lnTo>
                    <a:lnTo>
                      <a:pt x="224" y="145"/>
                    </a:lnTo>
                    <a:lnTo>
                      <a:pt x="226" y="134"/>
                    </a:lnTo>
                    <a:lnTo>
                      <a:pt x="228" y="123"/>
                    </a:lnTo>
                    <a:lnTo>
                      <a:pt x="228" y="112"/>
                    </a:lnTo>
                    <a:lnTo>
                      <a:pt x="228" y="101"/>
                    </a:lnTo>
                    <a:lnTo>
                      <a:pt x="226" y="90"/>
                    </a:lnTo>
                    <a:lnTo>
                      <a:pt x="223" y="79"/>
                    </a:lnTo>
                    <a:lnTo>
                      <a:pt x="219" y="70"/>
                    </a:lnTo>
                    <a:lnTo>
                      <a:pt x="214" y="59"/>
                    </a:lnTo>
                    <a:lnTo>
                      <a:pt x="209" y="50"/>
                    </a:lnTo>
                    <a:lnTo>
                      <a:pt x="203" y="42"/>
                    </a:lnTo>
                    <a:lnTo>
                      <a:pt x="194" y="33"/>
                    </a:lnTo>
                    <a:lnTo>
                      <a:pt x="186" y="25"/>
                    </a:lnTo>
                    <a:lnTo>
                      <a:pt x="177" y="19"/>
                    </a:lnTo>
                    <a:lnTo>
                      <a:pt x="166" y="13"/>
                    </a:lnTo>
                    <a:lnTo>
                      <a:pt x="156" y="7"/>
                    </a:lnTo>
                    <a:lnTo>
                      <a:pt x="145" y="4"/>
                    </a:lnTo>
                    <a:lnTo>
                      <a:pt x="134" y="2"/>
                    </a:lnTo>
                    <a:lnTo>
                      <a:pt x="123" y="0"/>
                    </a:lnTo>
                    <a:lnTo>
                      <a:pt x="113" y="0"/>
                    </a:lnTo>
                    <a:lnTo>
                      <a:pt x="102" y="1"/>
                    </a:lnTo>
                    <a:lnTo>
                      <a:pt x="91" y="2"/>
                    </a:lnTo>
                    <a:lnTo>
                      <a:pt x="81" y="5"/>
                    </a:lnTo>
                    <a:lnTo>
                      <a:pt x="70" y="9"/>
                    </a:lnTo>
                    <a:lnTo>
                      <a:pt x="61" y="14"/>
                    </a:lnTo>
                    <a:lnTo>
                      <a:pt x="51" y="20"/>
                    </a:lnTo>
                    <a:lnTo>
                      <a:pt x="43" y="26"/>
                    </a:lnTo>
                    <a:lnTo>
                      <a:pt x="35" y="34"/>
                    </a:lnTo>
                    <a:lnTo>
                      <a:pt x="27" y="43"/>
                    </a:lnTo>
                    <a:lnTo>
                      <a:pt x="20" y="52"/>
                    </a:lnTo>
                    <a:lnTo>
                      <a:pt x="15" y="63"/>
                    </a:lnTo>
                    <a:lnTo>
                      <a:pt x="10" y="73"/>
                    </a:lnTo>
                    <a:lnTo>
                      <a:pt x="6" y="84"/>
                    </a:lnTo>
                    <a:lnTo>
                      <a:pt x="2" y="96"/>
                    </a:lnTo>
                    <a:lnTo>
                      <a:pt x="0" y="107"/>
                    </a:lnTo>
                    <a:lnTo>
                      <a:pt x="0" y="118"/>
                    </a:lnTo>
                    <a:lnTo>
                      <a:pt x="0" y="129"/>
                    </a:lnTo>
                    <a:lnTo>
                      <a:pt x="2" y="141"/>
                    </a:lnTo>
                    <a:lnTo>
                      <a:pt x="5" y="151"/>
                    </a:lnTo>
                    <a:lnTo>
                      <a:pt x="9" y="161"/>
                    </a:lnTo>
                    <a:lnTo>
                      <a:pt x="13" y="171"/>
                    </a:lnTo>
                    <a:lnTo>
                      <a:pt x="18" y="180"/>
                    </a:lnTo>
                    <a:lnTo>
                      <a:pt x="25" y="189"/>
                    </a:lnTo>
                    <a:lnTo>
                      <a:pt x="32" y="197"/>
                    </a:lnTo>
                    <a:lnTo>
                      <a:pt x="40" y="204"/>
                    </a:lnTo>
                    <a:lnTo>
                      <a:pt x="49" y="212"/>
                    </a:lnTo>
                    <a:lnTo>
                      <a:pt x="60" y="217"/>
                    </a:lnTo>
                    <a:lnTo>
                      <a:pt x="70" y="222"/>
                    </a:lnTo>
                    <a:lnTo>
                      <a:pt x="82" y="226"/>
                    </a:lnTo>
                    <a:lnTo>
                      <a:pt x="92" y="228"/>
                    </a:lnTo>
                    <a:lnTo>
                      <a:pt x="104" y="230"/>
                    </a:lnTo>
                    <a:lnTo>
                      <a:pt x="114" y="230"/>
                    </a:lnTo>
                    <a:lnTo>
                      <a:pt x="126" y="229"/>
                    </a:lnTo>
                    <a:lnTo>
                      <a:pt x="136" y="228"/>
                    </a:lnTo>
                    <a:lnTo>
                      <a:pt x="147" y="225"/>
                    </a:lnTo>
                    <a:lnTo>
                      <a:pt x="157" y="221"/>
                    </a:lnTo>
                    <a:lnTo>
                      <a:pt x="167" y="216"/>
                    </a:lnTo>
                    <a:lnTo>
                      <a:pt x="177" y="211"/>
                    </a:lnTo>
                    <a:lnTo>
                      <a:pt x="185" y="203"/>
                    </a:lnTo>
                    <a:lnTo>
                      <a:pt x="193" y="196"/>
                    </a:lnTo>
                    <a:lnTo>
                      <a:pt x="202" y="187"/>
                    </a:lnTo>
                    <a:lnTo>
                      <a:pt x="208" y="177"/>
                    </a:lnTo>
                    <a:lnTo>
                      <a:pt x="214" y="167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Freeform 17"/>
              <p:cNvSpPr>
                <a:spLocks/>
              </p:cNvSpPr>
              <p:nvPr userDrawn="1"/>
            </p:nvSpPr>
            <p:spPr bwMode="auto">
              <a:xfrm>
                <a:off x="5372" y="1895"/>
                <a:ext cx="37" cy="54"/>
              </a:xfrm>
              <a:custGeom>
                <a:avLst/>
                <a:gdLst/>
                <a:ahLst/>
                <a:cxnLst>
                  <a:cxn ang="0">
                    <a:pos x="559" y="427"/>
                  </a:cxn>
                  <a:cxn ang="0">
                    <a:pos x="837" y="494"/>
                  </a:cxn>
                  <a:cxn ang="0">
                    <a:pos x="793" y="88"/>
                  </a:cxn>
                  <a:cxn ang="0">
                    <a:pos x="493" y="249"/>
                  </a:cxn>
                  <a:cxn ang="0">
                    <a:pos x="277" y="233"/>
                  </a:cxn>
                  <a:cxn ang="0">
                    <a:pos x="47" y="898"/>
                  </a:cxn>
                  <a:cxn ang="0">
                    <a:pos x="23" y="939"/>
                  </a:cxn>
                  <a:cxn ang="0">
                    <a:pos x="7" y="979"/>
                  </a:cxn>
                  <a:cxn ang="0">
                    <a:pos x="2" y="1000"/>
                  </a:cxn>
                  <a:cxn ang="0">
                    <a:pos x="0" y="1019"/>
                  </a:cxn>
                  <a:cxn ang="0">
                    <a:pos x="0" y="1038"/>
                  </a:cxn>
                  <a:cxn ang="0">
                    <a:pos x="2" y="1057"/>
                  </a:cxn>
                  <a:cxn ang="0">
                    <a:pos x="5" y="1075"/>
                  </a:cxn>
                  <a:cxn ang="0">
                    <a:pos x="11" y="1094"/>
                  </a:cxn>
                  <a:cxn ang="0">
                    <a:pos x="19" y="1110"/>
                  </a:cxn>
                  <a:cxn ang="0">
                    <a:pos x="30" y="1127"/>
                  </a:cxn>
                  <a:cxn ang="0">
                    <a:pos x="41" y="1143"/>
                  </a:cxn>
                  <a:cxn ang="0">
                    <a:pos x="56" y="1158"/>
                  </a:cxn>
                  <a:cxn ang="0">
                    <a:pos x="90" y="1186"/>
                  </a:cxn>
                  <a:cxn ang="0">
                    <a:pos x="114" y="1202"/>
                  </a:cxn>
                  <a:cxn ang="0">
                    <a:pos x="137" y="1213"/>
                  </a:cxn>
                  <a:cxn ang="0">
                    <a:pos x="162" y="1223"/>
                  </a:cxn>
                  <a:cxn ang="0">
                    <a:pos x="190" y="1228"/>
                  </a:cxn>
                  <a:cxn ang="0">
                    <a:pos x="220" y="1232"/>
                  </a:cxn>
                  <a:cxn ang="0">
                    <a:pos x="256" y="1232"/>
                  </a:cxn>
                  <a:cxn ang="0">
                    <a:pos x="349" y="1228"/>
                  </a:cxn>
                  <a:cxn ang="0">
                    <a:pos x="323" y="1156"/>
                  </a:cxn>
                  <a:cxn ang="0">
                    <a:pos x="277" y="1151"/>
                  </a:cxn>
                  <a:cxn ang="0">
                    <a:pos x="244" y="1142"/>
                  </a:cxn>
                  <a:cxn ang="0">
                    <a:pos x="216" y="1128"/>
                  </a:cxn>
                  <a:cxn ang="0">
                    <a:pos x="192" y="1111"/>
                  </a:cxn>
                  <a:cxn ang="0">
                    <a:pos x="175" y="1097"/>
                  </a:cxn>
                  <a:cxn ang="0">
                    <a:pos x="162" y="1080"/>
                  </a:cxn>
                  <a:cxn ang="0">
                    <a:pos x="155" y="1063"/>
                  </a:cxn>
                  <a:cxn ang="0">
                    <a:pos x="154" y="1046"/>
                  </a:cxn>
                  <a:cxn ang="0">
                    <a:pos x="156" y="1026"/>
                  </a:cxn>
                  <a:cxn ang="0">
                    <a:pos x="164" y="1005"/>
                  </a:cxn>
                  <a:cxn ang="0">
                    <a:pos x="177" y="982"/>
                  </a:cxn>
                </a:cxnLst>
                <a:rect l="0" t="0" r="r" b="b"/>
                <a:pathLst>
                  <a:path w="837" h="1232">
                    <a:moveTo>
                      <a:pt x="185" y="969"/>
                    </a:moveTo>
                    <a:lnTo>
                      <a:pt x="559" y="427"/>
                    </a:lnTo>
                    <a:lnTo>
                      <a:pt x="779" y="577"/>
                    </a:lnTo>
                    <a:lnTo>
                      <a:pt x="837" y="494"/>
                    </a:lnTo>
                    <a:lnTo>
                      <a:pt x="616" y="343"/>
                    </a:lnTo>
                    <a:lnTo>
                      <a:pt x="793" y="88"/>
                    </a:lnTo>
                    <a:lnTo>
                      <a:pt x="664" y="0"/>
                    </a:lnTo>
                    <a:lnTo>
                      <a:pt x="493" y="249"/>
                    </a:lnTo>
                    <a:lnTo>
                      <a:pt x="312" y="184"/>
                    </a:lnTo>
                    <a:lnTo>
                      <a:pt x="277" y="233"/>
                    </a:lnTo>
                    <a:lnTo>
                      <a:pt x="432" y="338"/>
                    </a:lnTo>
                    <a:lnTo>
                      <a:pt x="47" y="898"/>
                    </a:lnTo>
                    <a:lnTo>
                      <a:pt x="33" y="919"/>
                    </a:lnTo>
                    <a:lnTo>
                      <a:pt x="23" y="939"/>
                    </a:lnTo>
                    <a:lnTo>
                      <a:pt x="13" y="959"/>
                    </a:lnTo>
                    <a:lnTo>
                      <a:pt x="7" y="979"/>
                    </a:lnTo>
                    <a:lnTo>
                      <a:pt x="4" y="989"/>
                    </a:lnTo>
                    <a:lnTo>
                      <a:pt x="2" y="1000"/>
                    </a:lnTo>
                    <a:lnTo>
                      <a:pt x="1" y="1009"/>
                    </a:lnTo>
                    <a:lnTo>
                      <a:pt x="0" y="1019"/>
                    </a:lnTo>
                    <a:lnTo>
                      <a:pt x="0" y="1029"/>
                    </a:lnTo>
                    <a:lnTo>
                      <a:pt x="0" y="1038"/>
                    </a:lnTo>
                    <a:lnTo>
                      <a:pt x="0" y="1048"/>
                    </a:lnTo>
                    <a:lnTo>
                      <a:pt x="2" y="1057"/>
                    </a:lnTo>
                    <a:lnTo>
                      <a:pt x="3" y="1067"/>
                    </a:lnTo>
                    <a:lnTo>
                      <a:pt x="5" y="1075"/>
                    </a:lnTo>
                    <a:lnTo>
                      <a:pt x="8" y="1084"/>
                    </a:lnTo>
                    <a:lnTo>
                      <a:pt x="11" y="1094"/>
                    </a:lnTo>
                    <a:lnTo>
                      <a:pt x="15" y="1102"/>
                    </a:lnTo>
                    <a:lnTo>
                      <a:pt x="19" y="1110"/>
                    </a:lnTo>
                    <a:lnTo>
                      <a:pt x="24" y="1119"/>
                    </a:lnTo>
                    <a:lnTo>
                      <a:pt x="30" y="1127"/>
                    </a:lnTo>
                    <a:lnTo>
                      <a:pt x="35" y="1135"/>
                    </a:lnTo>
                    <a:lnTo>
                      <a:pt x="41" y="1143"/>
                    </a:lnTo>
                    <a:lnTo>
                      <a:pt x="49" y="1151"/>
                    </a:lnTo>
                    <a:lnTo>
                      <a:pt x="56" y="1158"/>
                    </a:lnTo>
                    <a:lnTo>
                      <a:pt x="73" y="1173"/>
                    </a:lnTo>
                    <a:lnTo>
                      <a:pt x="90" y="1186"/>
                    </a:lnTo>
                    <a:lnTo>
                      <a:pt x="103" y="1195"/>
                    </a:lnTo>
                    <a:lnTo>
                      <a:pt x="114" y="1202"/>
                    </a:lnTo>
                    <a:lnTo>
                      <a:pt x="126" y="1208"/>
                    </a:lnTo>
                    <a:lnTo>
                      <a:pt x="137" y="1213"/>
                    </a:lnTo>
                    <a:lnTo>
                      <a:pt x="150" y="1219"/>
                    </a:lnTo>
                    <a:lnTo>
                      <a:pt x="162" y="1223"/>
                    </a:lnTo>
                    <a:lnTo>
                      <a:pt x="175" y="1226"/>
                    </a:lnTo>
                    <a:lnTo>
                      <a:pt x="190" y="1228"/>
                    </a:lnTo>
                    <a:lnTo>
                      <a:pt x="204" y="1230"/>
                    </a:lnTo>
                    <a:lnTo>
                      <a:pt x="220" y="1232"/>
                    </a:lnTo>
                    <a:lnTo>
                      <a:pt x="238" y="1232"/>
                    </a:lnTo>
                    <a:lnTo>
                      <a:pt x="256" y="1232"/>
                    </a:lnTo>
                    <a:lnTo>
                      <a:pt x="298" y="1231"/>
                    </a:lnTo>
                    <a:lnTo>
                      <a:pt x="349" y="1228"/>
                    </a:lnTo>
                    <a:lnTo>
                      <a:pt x="352" y="1158"/>
                    </a:lnTo>
                    <a:lnTo>
                      <a:pt x="323" y="1156"/>
                    </a:lnTo>
                    <a:lnTo>
                      <a:pt x="298" y="1154"/>
                    </a:lnTo>
                    <a:lnTo>
                      <a:pt x="277" y="1151"/>
                    </a:lnTo>
                    <a:lnTo>
                      <a:pt x="259" y="1147"/>
                    </a:lnTo>
                    <a:lnTo>
                      <a:pt x="244" y="1142"/>
                    </a:lnTo>
                    <a:lnTo>
                      <a:pt x="229" y="1135"/>
                    </a:lnTo>
                    <a:lnTo>
                      <a:pt x="216" y="1128"/>
                    </a:lnTo>
                    <a:lnTo>
                      <a:pt x="202" y="1119"/>
                    </a:lnTo>
                    <a:lnTo>
                      <a:pt x="192" y="1111"/>
                    </a:lnTo>
                    <a:lnTo>
                      <a:pt x="182" y="1104"/>
                    </a:lnTo>
                    <a:lnTo>
                      <a:pt x="175" y="1097"/>
                    </a:lnTo>
                    <a:lnTo>
                      <a:pt x="168" y="1088"/>
                    </a:lnTo>
                    <a:lnTo>
                      <a:pt x="162" y="1080"/>
                    </a:lnTo>
                    <a:lnTo>
                      <a:pt x="158" y="1072"/>
                    </a:lnTo>
                    <a:lnTo>
                      <a:pt x="155" y="1063"/>
                    </a:lnTo>
                    <a:lnTo>
                      <a:pt x="154" y="1055"/>
                    </a:lnTo>
                    <a:lnTo>
                      <a:pt x="154" y="1046"/>
                    </a:lnTo>
                    <a:lnTo>
                      <a:pt x="154" y="1036"/>
                    </a:lnTo>
                    <a:lnTo>
                      <a:pt x="156" y="1026"/>
                    </a:lnTo>
                    <a:lnTo>
                      <a:pt x="159" y="1015"/>
                    </a:lnTo>
                    <a:lnTo>
                      <a:pt x="164" y="1005"/>
                    </a:lnTo>
                    <a:lnTo>
                      <a:pt x="170" y="994"/>
                    </a:lnTo>
                    <a:lnTo>
                      <a:pt x="177" y="982"/>
                    </a:lnTo>
                    <a:lnTo>
                      <a:pt x="185" y="969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" name="Freeform 18"/>
              <p:cNvSpPr>
                <a:spLocks/>
              </p:cNvSpPr>
              <p:nvPr userDrawn="1"/>
            </p:nvSpPr>
            <p:spPr bwMode="auto">
              <a:xfrm>
                <a:off x="5432" y="1917"/>
                <a:ext cx="10" cy="10"/>
              </a:xfrm>
              <a:custGeom>
                <a:avLst/>
                <a:gdLst/>
                <a:ahLst/>
                <a:cxnLst>
                  <a:cxn ang="0">
                    <a:pos x="194" y="175"/>
                  </a:cxn>
                  <a:cxn ang="0">
                    <a:pos x="205" y="157"/>
                  </a:cxn>
                  <a:cxn ang="0">
                    <a:pos x="213" y="137"/>
                  </a:cxn>
                  <a:cxn ang="0">
                    <a:pos x="218" y="116"/>
                  </a:cxn>
                  <a:cxn ang="0">
                    <a:pos x="218" y="94"/>
                  </a:cxn>
                  <a:cxn ang="0">
                    <a:pos x="213" y="74"/>
                  </a:cxn>
                  <a:cxn ang="0">
                    <a:pos x="205" y="54"/>
                  </a:cxn>
                  <a:cxn ang="0">
                    <a:pos x="194" y="37"/>
                  </a:cxn>
                  <a:cxn ang="0">
                    <a:pos x="177" y="21"/>
                  </a:cxn>
                  <a:cxn ang="0">
                    <a:pos x="159" y="10"/>
                  </a:cxn>
                  <a:cxn ang="0">
                    <a:pos x="139" y="3"/>
                  </a:cxn>
                  <a:cxn ang="0">
                    <a:pos x="118" y="0"/>
                  </a:cxn>
                  <a:cxn ang="0">
                    <a:pos x="97" y="1"/>
                  </a:cxn>
                  <a:cxn ang="0">
                    <a:pos x="77" y="6"/>
                  </a:cxn>
                  <a:cxn ang="0">
                    <a:pos x="57" y="15"/>
                  </a:cxn>
                  <a:cxn ang="0">
                    <a:pos x="39" y="27"/>
                  </a:cxn>
                  <a:cxn ang="0">
                    <a:pos x="23" y="44"/>
                  </a:cxn>
                  <a:cxn ang="0">
                    <a:pos x="12" y="63"/>
                  </a:cxn>
                  <a:cxn ang="0">
                    <a:pos x="4" y="83"/>
                  </a:cxn>
                  <a:cxn ang="0">
                    <a:pos x="0" y="102"/>
                  </a:cxn>
                  <a:cxn ang="0">
                    <a:pos x="0" y="123"/>
                  </a:cxn>
                  <a:cxn ang="0">
                    <a:pos x="5" y="144"/>
                  </a:cxn>
                  <a:cxn ang="0">
                    <a:pos x="13" y="164"/>
                  </a:cxn>
                  <a:cxn ang="0">
                    <a:pos x="25" y="182"/>
                  </a:cxn>
                  <a:cxn ang="0">
                    <a:pos x="41" y="197"/>
                  </a:cxn>
                  <a:cxn ang="0">
                    <a:pos x="60" y="208"/>
                  </a:cxn>
                  <a:cxn ang="0">
                    <a:pos x="80" y="215"/>
                  </a:cxn>
                  <a:cxn ang="0">
                    <a:pos x="100" y="218"/>
                  </a:cxn>
                  <a:cxn ang="0">
                    <a:pos x="120" y="217"/>
                  </a:cxn>
                  <a:cxn ang="0">
                    <a:pos x="141" y="213"/>
                  </a:cxn>
                  <a:cxn ang="0">
                    <a:pos x="160" y="203"/>
                  </a:cxn>
                  <a:cxn ang="0">
                    <a:pos x="178" y="191"/>
                  </a:cxn>
                </a:cxnLst>
                <a:rect l="0" t="0" r="r" b="b"/>
                <a:pathLst>
                  <a:path w="219" h="218">
                    <a:moveTo>
                      <a:pt x="186" y="184"/>
                    </a:moveTo>
                    <a:lnTo>
                      <a:pt x="194" y="175"/>
                    </a:lnTo>
                    <a:lnTo>
                      <a:pt x="200" y="166"/>
                    </a:lnTo>
                    <a:lnTo>
                      <a:pt x="205" y="157"/>
                    </a:lnTo>
                    <a:lnTo>
                      <a:pt x="210" y="146"/>
                    </a:lnTo>
                    <a:lnTo>
                      <a:pt x="213" y="137"/>
                    </a:lnTo>
                    <a:lnTo>
                      <a:pt x="216" y="126"/>
                    </a:lnTo>
                    <a:lnTo>
                      <a:pt x="218" y="116"/>
                    </a:lnTo>
                    <a:lnTo>
                      <a:pt x="219" y="104"/>
                    </a:lnTo>
                    <a:lnTo>
                      <a:pt x="218" y="94"/>
                    </a:lnTo>
                    <a:lnTo>
                      <a:pt x="216" y="85"/>
                    </a:lnTo>
                    <a:lnTo>
                      <a:pt x="213" y="74"/>
                    </a:lnTo>
                    <a:lnTo>
                      <a:pt x="210" y="64"/>
                    </a:lnTo>
                    <a:lnTo>
                      <a:pt x="205" y="54"/>
                    </a:lnTo>
                    <a:lnTo>
                      <a:pt x="200" y="45"/>
                    </a:lnTo>
                    <a:lnTo>
                      <a:pt x="194" y="37"/>
                    </a:lnTo>
                    <a:lnTo>
                      <a:pt x="185" y="28"/>
                    </a:lnTo>
                    <a:lnTo>
                      <a:pt x="177" y="21"/>
                    </a:lnTo>
                    <a:lnTo>
                      <a:pt x="168" y="15"/>
                    </a:lnTo>
                    <a:lnTo>
                      <a:pt x="159" y="10"/>
                    </a:lnTo>
                    <a:lnTo>
                      <a:pt x="149" y="5"/>
                    </a:lnTo>
                    <a:lnTo>
                      <a:pt x="139" y="3"/>
                    </a:lnTo>
                    <a:lnTo>
                      <a:pt x="129" y="1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1"/>
                    </a:lnTo>
                    <a:lnTo>
                      <a:pt x="87" y="3"/>
                    </a:lnTo>
                    <a:lnTo>
                      <a:pt x="77" y="6"/>
                    </a:lnTo>
                    <a:lnTo>
                      <a:pt x="66" y="10"/>
                    </a:lnTo>
                    <a:lnTo>
                      <a:pt x="57" y="15"/>
                    </a:lnTo>
                    <a:lnTo>
                      <a:pt x="47" y="21"/>
                    </a:lnTo>
                    <a:lnTo>
                      <a:pt x="39" y="27"/>
                    </a:lnTo>
                    <a:lnTo>
                      <a:pt x="31" y="36"/>
                    </a:lnTo>
                    <a:lnTo>
                      <a:pt x="23" y="44"/>
                    </a:lnTo>
                    <a:lnTo>
                      <a:pt x="17" y="53"/>
                    </a:lnTo>
                    <a:lnTo>
                      <a:pt x="12" y="63"/>
                    </a:lnTo>
                    <a:lnTo>
                      <a:pt x="8" y="72"/>
                    </a:lnTo>
                    <a:lnTo>
                      <a:pt x="4" y="83"/>
                    </a:lnTo>
                    <a:lnTo>
                      <a:pt x="1" y="92"/>
                    </a:lnTo>
                    <a:lnTo>
                      <a:pt x="0" y="102"/>
                    </a:lnTo>
                    <a:lnTo>
                      <a:pt x="0" y="113"/>
                    </a:lnTo>
                    <a:lnTo>
                      <a:pt x="0" y="123"/>
                    </a:lnTo>
                    <a:lnTo>
                      <a:pt x="3" y="134"/>
                    </a:lnTo>
                    <a:lnTo>
                      <a:pt x="5" y="144"/>
                    </a:lnTo>
                    <a:lnTo>
                      <a:pt x="8" y="154"/>
                    </a:lnTo>
                    <a:lnTo>
                      <a:pt x="13" y="164"/>
                    </a:lnTo>
                    <a:lnTo>
                      <a:pt x="18" y="173"/>
                    </a:lnTo>
                    <a:lnTo>
                      <a:pt x="25" y="182"/>
                    </a:lnTo>
                    <a:lnTo>
                      <a:pt x="33" y="190"/>
                    </a:lnTo>
                    <a:lnTo>
                      <a:pt x="41" y="197"/>
                    </a:lnTo>
                    <a:lnTo>
                      <a:pt x="51" y="203"/>
                    </a:lnTo>
                    <a:lnTo>
                      <a:pt x="60" y="208"/>
                    </a:lnTo>
                    <a:lnTo>
                      <a:pt x="69" y="212"/>
                    </a:lnTo>
                    <a:lnTo>
                      <a:pt x="80" y="215"/>
                    </a:lnTo>
                    <a:lnTo>
                      <a:pt x="90" y="217"/>
                    </a:lnTo>
                    <a:lnTo>
                      <a:pt x="100" y="218"/>
                    </a:lnTo>
                    <a:lnTo>
                      <a:pt x="110" y="218"/>
                    </a:lnTo>
                    <a:lnTo>
                      <a:pt x="120" y="217"/>
                    </a:lnTo>
                    <a:lnTo>
                      <a:pt x="131" y="216"/>
                    </a:lnTo>
                    <a:lnTo>
                      <a:pt x="141" y="213"/>
                    </a:lnTo>
                    <a:lnTo>
                      <a:pt x="151" y="209"/>
                    </a:lnTo>
                    <a:lnTo>
                      <a:pt x="160" y="203"/>
                    </a:lnTo>
                    <a:lnTo>
                      <a:pt x="170" y="198"/>
                    </a:lnTo>
                    <a:lnTo>
                      <a:pt x="178" y="191"/>
                    </a:lnTo>
                    <a:lnTo>
                      <a:pt x="186" y="184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1" name="Freeform 19"/>
              <p:cNvSpPr>
                <a:spLocks noEditPoints="1"/>
              </p:cNvSpPr>
              <p:nvPr userDrawn="1"/>
            </p:nvSpPr>
            <p:spPr bwMode="auto">
              <a:xfrm>
                <a:off x="5396" y="1931"/>
                <a:ext cx="44" cy="51"/>
              </a:xfrm>
              <a:custGeom>
                <a:avLst/>
                <a:gdLst/>
                <a:ahLst/>
                <a:cxnLst>
                  <a:cxn ang="0">
                    <a:pos x="989" y="487"/>
                  </a:cxn>
                  <a:cxn ang="0">
                    <a:pos x="1012" y="442"/>
                  </a:cxn>
                  <a:cxn ang="0">
                    <a:pos x="1024" y="394"/>
                  </a:cxn>
                  <a:cxn ang="0">
                    <a:pos x="1024" y="344"/>
                  </a:cxn>
                  <a:cxn ang="0">
                    <a:pos x="1014" y="293"/>
                  </a:cxn>
                  <a:cxn ang="0">
                    <a:pos x="992" y="241"/>
                  </a:cxn>
                  <a:cxn ang="0">
                    <a:pos x="958" y="188"/>
                  </a:cxn>
                  <a:cxn ang="0">
                    <a:pos x="915" y="138"/>
                  </a:cxn>
                  <a:cxn ang="0">
                    <a:pos x="862" y="90"/>
                  </a:cxn>
                  <a:cxn ang="0">
                    <a:pos x="807" y="53"/>
                  </a:cxn>
                  <a:cxn ang="0">
                    <a:pos x="752" y="25"/>
                  </a:cxn>
                  <a:cxn ang="0">
                    <a:pos x="696" y="7"/>
                  </a:cxn>
                  <a:cxn ang="0">
                    <a:pos x="644" y="0"/>
                  </a:cxn>
                  <a:cxn ang="0">
                    <a:pos x="595" y="4"/>
                  </a:cxn>
                  <a:cxn ang="0">
                    <a:pos x="550" y="19"/>
                  </a:cxn>
                  <a:cxn ang="0">
                    <a:pos x="513" y="45"/>
                  </a:cxn>
                  <a:cxn ang="0">
                    <a:pos x="482" y="83"/>
                  </a:cxn>
                  <a:cxn ang="0">
                    <a:pos x="653" y="200"/>
                  </a:cxn>
                  <a:cxn ang="0">
                    <a:pos x="784" y="145"/>
                  </a:cxn>
                  <a:cxn ang="0">
                    <a:pos x="835" y="177"/>
                  </a:cxn>
                  <a:cxn ang="0">
                    <a:pos x="876" y="224"/>
                  </a:cxn>
                  <a:cxn ang="0">
                    <a:pos x="895" y="279"/>
                  </a:cxn>
                  <a:cxn ang="0">
                    <a:pos x="889" y="335"/>
                  </a:cxn>
                  <a:cxn ang="0">
                    <a:pos x="862" y="390"/>
                  </a:cxn>
                  <a:cxn ang="0">
                    <a:pos x="338" y="381"/>
                  </a:cxn>
                  <a:cxn ang="0">
                    <a:pos x="264" y="361"/>
                  </a:cxn>
                  <a:cxn ang="0">
                    <a:pos x="190" y="367"/>
                  </a:cxn>
                  <a:cxn ang="0">
                    <a:pos x="119" y="397"/>
                  </a:cxn>
                  <a:cxn ang="0">
                    <a:pos x="63" y="446"/>
                  </a:cxn>
                  <a:cxn ang="0">
                    <a:pos x="33" y="490"/>
                  </a:cxn>
                  <a:cxn ang="0">
                    <a:pos x="12" y="536"/>
                  </a:cxn>
                  <a:cxn ang="0">
                    <a:pos x="1" y="582"/>
                  </a:cxn>
                  <a:cxn ang="0">
                    <a:pos x="1" y="630"/>
                  </a:cxn>
                  <a:cxn ang="0">
                    <a:pos x="10" y="678"/>
                  </a:cxn>
                  <a:cxn ang="0">
                    <a:pos x="28" y="724"/>
                  </a:cxn>
                  <a:cxn ang="0">
                    <a:pos x="58" y="767"/>
                  </a:cxn>
                  <a:cxn ang="0">
                    <a:pos x="100" y="812"/>
                  </a:cxn>
                  <a:cxn ang="0">
                    <a:pos x="166" y="855"/>
                  </a:cxn>
                  <a:cxn ang="0">
                    <a:pos x="240" y="879"/>
                  </a:cxn>
                  <a:cxn ang="0">
                    <a:pos x="327" y="885"/>
                  </a:cxn>
                  <a:cxn ang="0">
                    <a:pos x="395" y="887"/>
                  </a:cxn>
                  <a:cxn ang="0">
                    <a:pos x="361" y="927"/>
                  </a:cxn>
                  <a:cxn ang="0">
                    <a:pos x="344" y="971"/>
                  </a:cxn>
                  <a:cxn ang="0">
                    <a:pos x="345" y="1013"/>
                  </a:cxn>
                  <a:cxn ang="0">
                    <a:pos x="367" y="1051"/>
                  </a:cxn>
                  <a:cxn ang="0">
                    <a:pos x="421" y="1091"/>
                  </a:cxn>
                  <a:cxn ang="0">
                    <a:pos x="498" y="1008"/>
                  </a:cxn>
                  <a:cxn ang="0">
                    <a:pos x="200" y="723"/>
                  </a:cxn>
                  <a:cxn ang="0">
                    <a:pos x="175" y="671"/>
                  </a:cxn>
                  <a:cxn ang="0">
                    <a:pos x="173" y="616"/>
                  </a:cxn>
                  <a:cxn ang="0">
                    <a:pos x="196" y="562"/>
                  </a:cxn>
                  <a:cxn ang="0">
                    <a:pos x="620" y="645"/>
                  </a:cxn>
                  <a:cxn ang="0">
                    <a:pos x="358" y="808"/>
                  </a:cxn>
                  <a:cxn ang="0">
                    <a:pos x="298" y="794"/>
                  </a:cxn>
                  <a:cxn ang="0">
                    <a:pos x="251" y="771"/>
                  </a:cxn>
                </a:cxnLst>
                <a:rect l="0" t="0" r="r" b="b"/>
                <a:pathLst>
                  <a:path w="1025" h="1167">
                    <a:moveTo>
                      <a:pt x="965" y="517"/>
                    </a:moveTo>
                    <a:lnTo>
                      <a:pt x="973" y="507"/>
                    </a:lnTo>
                    <a:lnTo>
                      <a:pt x="981" y="497"/>
                    </a:lnTo>
                    <a:lnTo>
                      <a:pt x="989" y="487"/>
                    </a:lnTo>
                    <a:lnTo>
                      <a:pt x="996" y="476"/>
                    </a:lnTo>
                    <a:lnTo>
                      <a:pt x="1002" y="465"/>
                    </a:lnTo>
                    <a:lnTo>
                      <a:pt x="1007" y="453"/>
                    </a:lnTo>
                    <a:lnTo>
                      <a:pt x="1012" y="442"/>
                    </a:lnTo>
                    <a:lnTo>
                      <a:pt x="1016" y="430"/>
                    </a:lnTo>
                    <a:lnTo>
                      <a:pt x="1019" y="418"/>
                    </a:lnTo>
                    <a:lnTo>
                      <a:pt x="1022" y="406"/>
                    </a:lnTo>
                    <a:lnTo>
                      <a:pt x="1024" y="394"/>
                    </a:lnTo>
                    <a:lnTo>
                      <a:pt x="1025" y="381"/>
                    </a:lnTo>
                    <a:lnTo>
                      <a:pt x="1025" y="369"/>
                    </a:lnTo>
                    <a:lnTo>
                      <a:pt x="1025" y="356"/>
                    </a:lnTo>
                    <a:lnTo>
                      <a:pt x="1024" y="344"/>
                    </a:lnTo>
                    <a:lnTo>
                      <a:pt x="1022" y="331"/>
                    </a:lnTo>
                    <a:lnTo>
                      <a:pt x="1020" y="318"/>
                    </a:lnTo>
                    <a:lnTo>
                      <a:pt x="1017" y="305"/>
                    </a:lnTo>
                    <a:lnTo>
                      <a:pt x="1014" y="293"/>
                    </a:lnTo>
                    <a:lnTo>
                      <a:pt x="1008" y="279"/>
                    </a:lnTo>
                    <a:lnTo>
                      <a:pt x="1003" y="267"/>
                    </a:lnTo>
                    <a:lnTo>
                      <a:pt x="998" y="253"/>
                    </a:lnTo>
                    <a:lnTo>
                      <a:pt x="992" y="241"/>
                    </a:lnTo>
                    <a:lnTo>
                      <a:pt x="984" y="227"/>
                    </a:lnTo>
                    <a:lnTo>
                      <a:pt x="976" y="215"/>
                    </a:lnTo>
                    <a:lnTo>
                      <a:pt x="968" y="201"/>
                    </a:lnTo>
                    <a:lnTo>
                      <a:pt x="958" y="188"/>
                    </a:lnTo>
                    <a:lnTo>
                      <a:pt x="949" y="176"/>
                    </a:lnTo>
                    <a:lnTo>
                      <a:pt x="938" y="163"/>
                    </a:lnTo>
                    <a:lnTo>
                      <a:pt x="927" y="151"/>
                    </a:lnTo>
                    <a:lnTo>
                      <a:pt x="915" y="138"/>
                    </a:lnTo>
                    <a:lnTo>
                      <a:pt x="903" y="126"/>
                    </a:lnTo>
                    <a:lnTo>
                      <a:pt x="889" y="113"/>
                    </a:lnTo>
                    <a:lnTo>
                      <a:pt x="876" y="102"/>
                    </a:lnTo>
                    <a:lnTo>
                      <a:pt x="862" y="90"/>
                    </a:lnTo>
                    <a:lnTo>
                      <a:pt x="849" y="80"/>
                    </a:lnTo>
                    <a:lnTo>
                      <a:pt x="835" y="71"/>
                    </a:lnTo>
                    <a:lnTo>
                      <a:pt x="821" y="61"/>
                    </a:lnTo>
                    <a:lnTo>
                      <a:pt x="807" y="53"/>
                    </a:lnTo>
                    <a:lnTo>
                      <a:pt x="793" y="45"/>
                    </a:lnTo>
                    <a:lnTo>
                      <a:pt x="779" y="37"/>
                    </a:lnTo>
                    <a:lnTo>
                      <a:pt x="765" y="30"/>
                    </a:lnTo>
                    <a:lnTo>
                      <a:pt x="752" y="25"/>
                    </a:lnTo>
                    <a:lnTo>
                      <a:pt x="737" y="19"/>
                    </a:lnTo>
                    <a:lnTo>
                      <a:pt x="723" y="14"/>
                    </a:lnTo>
                    <a:lnTo>
                      <a:pt x="710" y="10"/>
                    </a:lnTo>
                    <a:lnTo>
                      <a:pt x="696" y="7"/>
                    </a:lnTo>
                    <a:lnTo>
                      <a:pt x="683" y="4"/>
                    </a:lnTo>
                    <a:lnTo>
                      <a:pt x="670" y="2"/>
                    </a:lnTo>
                    <a:lnTo>
                      <a:pt x="657" y="1"/>
                    </a:lnTo>
                    <a:lnTo>
                      <a:pt x="644" y="0"/>
                    </a:lnTo>
                    <a:lnTo>
                      <a:pt x="632" y="0"/>
                    </a:lnTo>
                    <a:lnTo>
                      <a:pt x="619" y="0"/>
                    </a:lnTo>
                    <a:lnTo>
                      <a:pt x="607" y="2"/>
                    </a:lnTo>
                    <a:lnTo>
                      <a:pt x="595" y="4"/>
                    </a:lnTo>
                    <a:lnTo>
                      <a:pt x="584" y="6"/>
                    </a:lnTo>
                    <a:lnTo>
                      <a:pt x="572" y="9"/>
                    </a:lnTo>
                    <a:lnTo>
                      <a:pt x="561" y="13"/>
                    </a:lnTo>
                    <a:lnTo>
                      <a:pt x="550" y="19"/>
                    </a:lnTo>
                    <a:lnTo>
                      <a:pt x="541" y="24"/>
                    </a:lnTo>
                    <a:lnTo>
                      <a:pt x="530" y="30"/>
                    </a:lnTo>
                    <a:lnTo>
                      <a:pt x="521" y="37"/>
                    </a:lnTo>
                    <a:lnTo>
                      <a:pt x="513" y="45"/>
                    </a:lnTo>
                    <a:lnTo>
                      <a:pt x="504" y="53"/>
                    </a:lnTo>
                    <a:lnTo>
                      <a:pt x="494" y="64"/>
                    </a:lnTo>
                    <a:lnTo>
                      <a:pt x="486" y="76"/>
                    </a:lnTo>
                    <a:lnTo>
                      <a:pt x="482" y="83"/>
                    </a:lnTo>
                    <a:lnTo>
                      <a:pt x="479" y="90"/>
                    </a:lnTo>
                    <a:lnTo>
                      <a:pt x="477" y="99"/>
                    </a:lnTo>
                    <a:lnTo>
                      <a:pt x="474" y="109"/>
                    </a:lnTo>
                    <a:lnTo>
                      <a:pt x="653" y="200"/>
                    </a:lnTo>
                    <a:lnTo>
                      <a:pt x="725" y="123"/>
                    </a:lnTo>
                    <a:lnTo>
                      <a:pt x="747" y="130"/>
                    </a:lnTo>
                    <a:lnTo>
                      <a:pt x="767" y="137"/>
                    </a:lnTo>
                    <a:lnTo>
                      <a:pt x="784" y="145"/>
                    </a:lnTo>
                    <a:lnTo>
                      <a:pt x="800" y="152"/>
                    </a:lnTo>
                    <a:lnTo>
                      <a:pt x="812" y="160"/>
                    </a:lnTo>
                    <a:lnTo>
                      <a:pt x="824" y="168"/>
                    </a:lnTo>
                    <a:lnTo>
                      <a:pt x="835" y="177"/>
                    </a:lnTo>
                    <a:lnTo>
                      <a:pt x="847" y="187"/>
                    </a:lnTo>
                    <a:lnTo>
                      <a:pt x="858" y="199"/>
                    </a:lnTo>
                    <a:lnTo>
                      <a:pt x="867" y="211"/>
                    </a:lnTo>
                    <a:lnTo>
                      <a:pt x="876" y="224"/>
                    </a:lnTo>
                    <a:lnTo>
                      <a:pt x="882" y="237"/>
                    </a:lnTo>
                    <a:lnTo>
                      <a:pt x="888" y="251"/>
                    </a:lnTo>
                    <a:lnTo>
                      <a:pt x="891" y="265"/>
                    </a:lnTo>
                    <a:lnTo>
                      <a:pt x="895" y="279"/>
                    </a:lnTo>
                    <a:lnTo>
                      <a:pt x="896" y="293"/>
                    </a:lnTo>
                    <a:lnTo>
                      <a:pt x="895" y="307"/>
                    </a:lnTo>
                    <a:lnTo>
                      <a:pt x="894" y="322"/>
                    </a:lnTo>
                    <a:lnTo>
                      <a:pt x="889" y="335"/>
                    </a:lnTo>
                    <a:lnTo>
                      <a:pt x="885" y="349"/>
                    </a:lnTo>
                    <a:lnTo>
                      <a:pt x="879" y="364"/>
                    </a:lnTo>
                    <a:lnTo>
                      <a:pt x="872" y="376"/>
                    </a:lnTo>
                    <a:lnTo>
                      <a:pt x="862" y="390"/>
                    </a:lnTo>
                    <a:lnTo>
                      <a:pt x="852" y="401"/>
                    </a:lnTo>
                    <a:lnTo>
                      <a:pt x="681" y="581"/>
                    </a:lnTo>
                    <a:lnTo>
                      <a:pt x="355" y="391"/>
                    </a:lnTo>
                    <a:lnTo>
                      <a:pt x="338" y="381"/>
                    </a:lnTo>
                    <a:lnTo>
                      <a:pt x="320" y="374"/>
                    </a:lnTo>
                    <a:lnTo>
                      <a:pt x="302" y="368"/>
                    </a:lnTo>
                    <a:lnTo>
                      <a:pt x="283" y="364"/>
                    </a:lnTo>
                    <a:lnTo>
                      <a:pt x="264" y="361"/>
                    </a:lnTo>
                    <a:lnTo>
                      <a:pt x="245" y="360"/>
                    </a:lnTo>
                    <a:lnTo>
                      <a:pt x="227" y="360"/>
                    </a:lnTo>
                    <a:lnTo>
                      <a:pt x="208" y="363"/>
                    </a:lnTo>
                    <a:lnTo>
                      <a:pt x="190" y="367"/>
                    </a:lnTo>
                    <a:lnTo>
                      <a:pt x="171" y="372"/>
                    </a:lnTo>
                    <a:lnTo>
                      <a:pt x="154" y="379"/>
                    </a:lnTo>
                    <a:lnTo>
                      <a:pt x="136" y="388"/>
                    </a:lnTo>
                    <a:lnTo>
                      <a:pt x="119" y="397"/>
                    </a:lnTo>
                    <a:lnTo>
                      <a:pt x="103" y="408"/>
                    </a:lnTo>
                    <a:lnTo>
                      <a:pt x="87" y="422"/>
                    </a:lnTo>
                    <a:lnTo>
                      <a:pt x="72" y="437"/>
                    </a:lnTo>
                    <a:lnTo>
                      <a:pt x="63" y="446"/>
                    </a:lnTo>
                    <a:lnTo>
                      <a:pt x="55" y="456"/>
                    </a:lnTo>
                    <a:lnTo>
                      <a:pt x="46" y="468"/>
                    </a:lnTo>
                    <a:lnTo>
                      <a:pt x="39" y="478"/>
                    </a:lnTo>
                    <a:lnTo>
                      <a:pt x="33" y="490"/>
                    </a:lnTo>
                    <a:lnTo>
                      <a:pt x="26" y="500"/>
                    </a:lnTo>
                    <a:lnTo>
                      <a:pt x="21" y="512"/>
                    </a:lnTo>
                    <a:lnTo>
                      <a:pt x="16" y="523"/>
                    </a:lnTo>
                    <a:lnTo>
                      <a:pt x="12" y="536"/>
                    </a:lnTo>
                    <a:lnTo>
                      <a:pt x="9" y="547"/>
                    </a:lnTo>
                    <a:lnTo>
                      <a:pt x="5" y="558"/>
                    </a:lnTo>
                    <a:lnTo>
                      <a:pt x="3" y="571"/>
                    </a:lnTo>
                    <a:lnTo>
                      <a:pt x="1" y="582"/>
                    </a:lnTo>
                    <a:lnTo>
                      <a:pt x="0" y="595"/>
                    </a:lnTo>
                    <a:lnTo>
                      <a:pt x="0" y="606"/>
                    </a:lnTo>
                    <a:lnTo>
                      <a:pt x="0" y="619"/>
                    </a:lnTo>
                    <a:lnTo>
                      <a:pt x="1" y="630"/>
                    </a:lnTo>
                    <a:lnTo>
                      <a:pt x="2" y="643"/>
                    </a:lnTo>
                    <a:lnTo>
                      <a:pt x="4" y="654"/>
                    </a:lnTo>
                    <a:lnTo>
                      <a:pt x="6" y="667"/>
                    </a:lnTo>
                    <a:lnTo>
                      <a:pt x="10" y="678"/>
                    </a:lnTo>
                    <a:lnTo>
                      <a:pt x="14" y="690"/>
                    </a:lnTo>
                    <a:lnTo>
                      <a:pt x="18" y="701"/>
                    </a:lnTo>
                    <a:lnTo>
                      <a:pt x="23" y="713"/>
                    </a:lnTo>
                    <a:lnTo>
                      <a:pt x="28" y="724"/>
                    </a:lnTo>
                    <a:lnTo>
                      <a:pt x="35" y="736"/>
                    </a:lnTo>
                    <a:lnTo>
                      <a:pt x="42" y="746"/>
                    </a:lnTo>
                    <a:lnTo>
                      <a:pt x="49" y="756"/>
                    </a:lnTo>
                    <a:lnTo>
                      <a:pt x="58" y="767"/>
                    </a:lnTo>
                    <a:lnTo>
                      <a:pt x="66" y="777"/>
                    </a:lnTo>
                    <a:lnTo>
                      <a:pt x="75" y="788"/>
                    </a:lnTo>
                    <a:lnTo>
                      <a:pt x="85" y="797"/>
                    </a:lnTo>
                    <a:lnTo>
                      <a:pt x="100" y="812"/>
                    </a:lnTo>
                    <a:lnTo>
                      <a:pt x="116" y="824"/>
                    </a:lnTo>
                    <a:lnTo>
                      <a:pt x="133" y="836"/>
                    </a:lnTo>
                    <a:lnTo>
                      <a:pt x="149" y="846"/>
                    </a:lnTo>
                    <a:lnTo>
                      <a:pt x="166" y="855"/>
                    </a:lnTo>
                    <a:lnTo>
                      <a:pt x="184" y="863"/>
                    </a:lnTo>
                    <a:lnTo>
                      <a:pt x="202" y="869"/>
                    </a:lnTo>
                    <a:lnTo>
                      <a:pt x="220" y="874"/>
                    </a:lnTo>
                    <a:lnTo>
                      <a:pt x="240" y="879"/>
                    </a:lnTo>
                    <a:lnTo>
                      <a:pt x="261" y="883"/>
                    </a:lnTo>
                    <a:lnTo>
                      <a:pt x="282" y="885"/>
                    </a:lnTo>
                    <a:lnTo>
                      <a:pt x="304" y="885"/>
                    </a:lnTo>
                    <a:lnTo>
                      <a:pt x="327" y="885"/>
                    </a:lnTo>
                    <a:lnTo>
                      <a:pt x="351" y="884"/>
                    </a:lnTo>
                    <a:lnTo>
                      <a:pt x="376" y="882"/>
                    </a:lnTo>
                    <a:lnTo>
                      <a:pt x="403" y="878"/>
                    </a:lnTo>
                    <a:lnTo>
                      <a:pt x="395" y="887"/>
                    </a:lnTo>
                    <a:lnTo>
                      <a:pt x="387" y="894"/>
                    </a:lnTo>
                    <a:lnTo>
                      <a:pt x="378" y="904"/>
                    </a:lnTo>
                    <a:lnTo>
                      <a:pt x="369" y="916"/>
                    </a:lnTo>
                    <a:lnTo>
                      <a:pt x="361" y="927"/>
                    </a:lnTo>
                    <a:lnTo>
                      <a:pt x="355" y="938"/>
                    </a:lnTo>
                    <a:lnTo>
                      <a:pt x="350" y="949"/>
                    </a:lnTo>
                    <a:lnTo>
                      <a:pt x="346" y="961"/>
                    </a:lnTo>
                    <a:lnTo>
                      <a:pt x="344" y="971"/>
                    </a:lnTo>
                    <a:lnTo>
                      <a:pt x="343" y="982"/>
                    </a:lnTo>
                    <a:lnTo>
                      <a:pt x="342" y="993"/>
                    </a:lnTo>
                    <a:lnTo>
                      <a:pt x="343" y="1003"/>
                    </a:lnTo>
                    <a:lnTo>
                      <a:pt x="345" y="1013"/>
                    </a:lnTo>
                    <a:lnTo>
                      <a:pt x="349" y="1023"/>
                    </a:lnTo>
                    <a:lnTo>
                      <a:pt x="353" y="1033"/>
                    </a:lnTo>
                    <a:lnTo>
                      <a:pt x="359" y="1042"/>
                    </a:lnTo>
                    <a:lnTo>
                      <a:pt x="367" y="1051"/>
                    </a:lnTo>
                    <a:lnTo>
                      <a:pt x="375" y="1061"/>
                    </a:lnTo>
                    <a:lnTo>
                      <a:pt x="386" y="1070"/>
                    </a:lnTo>
                    <a:lnTo>
                      <a:pt x="402" y="1081"/>
                    </a:lnTo>
                    <a:lnTo>
                      <a:pt x="421" y="1091"/>
                    </a:lnTo>
                    <a:lnTo>
                      <a:pt x="440" y="1101"/>
                    </a:lnTo>
                    <a:lnTo>
                      <a:pt x="576" y="1167"/>
                    </a:lnTo>
                    <a:lnTo>
                      <a:pt x="619" y="1122"/>
                    </a:lnTo>
                    <a:lnTo>
                      <a:pt x="498" y="1008"/>
                    </a:lnTo>
                    <a:lnTo>
                      <a:pt x="965" y="517"/>
                    </a:lnTo>
                    <a:close/>
                    <a:moveTo>
                      <a:pt x="221" y="747"/>
                    </a:moveTo>
                    <a:lnTo>
                      <a:pt x="210" y="736"/>
                    </a:lnTo>
                    <a:lnTo>
                      <a:pt x="200" y="723"/>
                    </a:lnTo>
                    <a:lnTo>
                      <a:pt x="191" y="711"/>
                    </a:lnTo>
                    <a:lnTo>
                      <a:pt x="184" y="698"/>
                    </a:lnTo>
                    <a:lnTo>
                      <a:pt x="179" y="685"/>
                    </a:lnTo>
                    <a:lnTo>
                      <a:pt x="175" y="671"/>
                    </a:lnTo>
                    <a:lnTo>
                      <a:pt x="172" y="657"/>
                    </a:lnTo>
                    <a:lnTo>
                      <a:pt x="171" y="643"/>
                    </a:lnTo>
                    <a:lnTo>
                      <a:pt x="171" y="629"/>
                    </a:lnTo>
                    <a:lnTo>
                      <a:pt x="173" y="616"/>
                    </a:lnTo>
                    <a:lnTo>
                      <a:pt x="177" y="602"/>
                    </a:lnTo>
                    <a:lnTo>
                      <a:pt x="182" y="588"/>
                    </a:lnTo>
                    <a:lnTo>
                      <a:pt x="189" y="574"/>
                    </a:lnTo>
                    <a:lnTo>
                      <a:pt x="196" y="562"/>
                    </a:lnTo>
                    <a:lnTo>
                      <a:pt x="207" y="548"/>
                    </a:lnTo>
                    <a:lnTo>
                      <a:pt x="217" y="536"/>
                    </a:lnTo>
                    <a:lnTo>
                      <a:pt x="293" y="455"/>
                    </a:lnTo>
                    <a:lnTo>
                      <a:pt x="620" y="645"/>
                    </a:lnTo>
                    <a:lnTo>
                      <a:pt x="460" y="815"/>
                    </a:lnTo>
                    <a:lnTo>
                      <a:pt x="416" y="813"/>
                    </a:lnTo>
                    <a:lnTo>
                      <a:pt x="376" y="810"/>
                    </a:lnTo>
                    <a:lnTo>
                      <a:pt x="358" y="808"/>
                    </a:lnTo>
                    <a:lnTo>
                      <a:pt x="342" y="804"/>
                    </a:lnTo>
                    <a:lnTo>
                      <a:pt x="326" y="801"/>
                    </a:lnTo>
                    <a:lnTo>
                      <a:pt x="311" y="798"/>
                    </a:lnTo>
                    <a:lnTo>
                      <a:pt x="298" y="794"/>
                    </a:lnTo>
                    <a:lnTo>
                      <a:pt x="285" y="789"/>
                    </a:lnTo>
                    <a:lnTo>
                      <a:pt x="273" y="784"/>
                    </a:lnTo>
                    <a:lnTo>
                      <a:pt x="261" y="777"/>
                    </a:lnTo>
                    <a:lnTo>
                      <a:pt x="251" y="771"/>
                    </a:lnTo>
                    <a:lnTo>
                      <a:pt x="240" y="764"/>
                    </a:lnTo>
                    <a:lnTo>
                      <a:pt x="231" y="756"/>
                    </a:lnTo>
                    <a:lnTo>
                      <a:pt x="221" y="747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2" name="Freeform 20"/>
              <p:cNvSpPr>
                <a:spLocks/>
              </p:cNvSpPr>
              <p:nvPr userDrawn="1"/>
            </p:nvSpPr>
            <p:spPr bwMode="auto">
              <a:xfrm>
                <a:off x="5444" y="1929"/>
                <a:ext cx="10" cy="9"/>
              </a:xfrm>
              <a:custGeom>
                <a:avLst/>
                <a:gdLst/>
                <a:ahLst/>
                <a:cxnLst>
                  <a:cxn ang="0">
                    <a:pos x="193" y="175"/>
                  </a:cxn>
                  <a:cxn ang="0">
                    <a:pos x="206" y="157"/>
                  </a:cxn>
                  <a:cxn ang="0">
                    <a:pos x="213" y="136"/>
                  </a:cxn>
                  <a:cxn ang="0">
                    <a:pos x="217" y="115"/>
                  </a:cxn>
                  <a:cxn ang="0">
                    <a:pos x="217" y="95"/>
                  </a:cxn>
                  <a:cxn ang="0">
                    <a:pos x="213" y="74"/>
                  </a:cxn>
                  <a:cxn ang="0">
                    <a:pos x="206" y="55"/>
                  </a:cxn>
                  <a:cxn ang="0">
                    <a:pos x="193" y="36"/>
                  </a:cxn>
                  <a:cxn ang="0">
                    <a:pos x="177" y="22"/>
                  </a:cxn>
                  <a:cxn ang="0">
                    <a:pos x="159" y="10"/>
                  </a:cxn>
                  <a:cxn ang="0">
                    <a:pos x="139" y="3"/>
                  </a:cxn>
                  <a:cxn ang="0">
                    <a:pos x="118" y="0"/>
                  </a:cxn>
                  <a:cxn ang="0">
                    <a:pos x="97" y="1"/>
                  </a:cxn>
                  <a:cxn ang="0">
                    <a:pos x="76" y="6"/>
                  </a:cxn>
                  <a:cxn ang="0">
                    <a:pos x="56" y="15"/>
                  </a:cxn>
                  <a:cxn ang="0">
                    <a:pos x="39" y="28"/>
                  </a:cxn>
                  <a:cxn ang="0">
                    <a:pos x="23" y="45"/>
                  </a:cxn>
                  <a:cxn ang="0">
                    <a:pos x="11" y="62"/>
                  </a:cxn>
                  <a:cxn ang="0">
                    <a:pos x="4" y="82"/>
                  </a:cxn>
                  <a:cxn ang="0">
                    <a:pos x="0" y="103"/>
                  </a:cxn>
                  <a:cxn ang="0">
                    <a:pos x="0" y="124"/>
                  </a:cxn>
                  <a:cxn ang="0">
                    <a:pos x="4" y="145"/>
                  </a:cxn>
                  <a:cxn ang="0">
                    <a:pos x="12" y="163"/>
                  </a:cxn>
                  <a:cxn ang="0">
                    <a:pos x="25" y="181"/>
                  </a:cxn>
                  <a:cxn ang="0">
                    <a:pos x="41" y="197"/>
                  </a:cxn>
                  <a:cxn ang="0">
                    <a:pos x="59" y="208"/>
                  </a:cxn>
                  <a:cxn ang="0">
                    <a:pos x="79" y="216"/>
                  </a:cxn>
                  <a:cxn ang="0">
                    <a:pos x="100" y="219"/>
                  </a:cxn>
                  <a:cxn ang="0">
                    <a:pos x="121" y="218"/>
                  </a:cxn>
                  <a:cxn ang="0">
                    <a:pos x="141" y="212"/>
                  </a:cxn>
                  <a:cxn ang="0">
                    <a:pos x="161" y="204"/>
                  </a:cxn>
                  <a:cxn ang="0">
                    <a:pos x="178" y="192"/>
                  </a:cxn>
                </a:cxnLst>
                <a:rect l="0" t="0" r="r" b="b"/>
                <a:pathLst>
                  <a:path w="218" h="219">
                    <a:moveTo>
                      <a:pt x="186" y="184"/>
                    </a:moveTo>
                    <a:lnTo>
                      <a:pt x="193" y="175"/>
                    </a:lnTo>
                    <a:lnTo>
                      <a:pt x="200" y="167"/>
                    </a:lnTo>
                    <a:lnTo>
                      <a:pt x="206" y="157"/>
                    </a:lnTo>
                    <a:lnTo>
                      <a:pt x="210" y="147"/>
                    </a:lnTo>
                    <a:lnTo>
                      <a:pt x="213" y="136"/>
                    </a:lnTo>
                    <a:lnTo>
                      <a:pt x="216" y="126"/>
                    </a:lnTo>
                    <a:lnTo>
                      <a:pt x="217" y="115"/>
                    </a:lnTo>
                    <a:lnTo>
                      <a:pt x="218" y="105"/>
                    </a:lnTo>
                    <a:lnTo>
                      <a:pt x="217" y="95"/>
                    </a:lnTo>
                    <a:lnTo>
                      <a:pt x="216" y="84"/>
                    </a:lnTo>
                    <a:lnTo>
                      <a:pt x="213" y="74"/>
                    </a:lnTo>
                    <a:lnTo>
                      <a:pt x="210" y="64"/>
                    </a:lnTo>
                    <a:lnTo>
                      <a:pt x="206" y="55"/>
                    </a:lnTo>
                    <a:lnTo>
                      <a:pt x="199" y="46"/>
                    </a:lnTo>
                    <a:lnTo>
                      <a:pt x="193" y="36"/>
                    </a:lnTo>
                    <a:lnTo>
                      <a:pt x="186" y="29"/>
                    </a:lnTo>
                    <a:lnTo>
                      <a:pt x="177" y="22"/>
                    </a:lnTo>
                    <a:lnTo>
                      <a:pt x="168" y="15"/>
                    </a:lnTo>
                    <a:lnTo>
                      <a:pt x="159" y="10"/>
                    </a:lnTo>
                    <a:lnTo>
                      <a:pt x="149" y="6"/>
                    </a:lnTo>
                    <a:lnTo>
                      <a:pt x="139" y="3"/>
                    </a:lnTo>
                    <a:lnTo>
                      <a:pt x="128" y="1"/>
                    </a:lnTo>
                    <a:lnTo>
                      <a:pt x="118" y="0"/>
                    </a:lnTo>
                    <a:lnTo>
                      <a:pt x="107" y="0"/>
                    </a:lnTo>
                    <a:lnTo>
                      <a:pt x="97" y="1"/>
                    </a:lnTo>
                    <a:lnTo>
                      <a:pt x="87" y="3"/>
                    </a:lnTo>
                    <a:lnTo>
                      <a:pt x="76" y="6"/>
                    </a:lnTo>
                    <a:lnTo>
                      <a:pt x="66" y="10"/>
                    </a:lnTo>
                    <a:lnTo>
                      <a:pt x="56" y="15"/>
                    </a:lnTo>
                    <a:lnTo>
                      <a:pt x="47" y="21"/>
                    </a:lnTo>
                    <a:lnTo>
                      <a:pt x="39" y="28"/>
                    </a:lnTo>
                    <a:lnTo>
                      <a:pt x="30" y="36"/>
                    </a:lnTo>
                    <a:lnTo>
                      <a:pt x="23" y="45"/>
                    </a:lnTo>
                    <a:lnTo>
                      <a:pt x="17" y="53"/>
                    </a:lnTo>
                    <a:lnTo>
                      <a:pt x="11" y="62"/>
                    </a:lnTo>
                    <a:lnTo>
                      <a:pt x="7" y="72"/>
                    </a:lnTo>
                    <a:lnTo>
                      <a:pt x="4" y="82"/>
                    </a:lnTo>
                    <a:lnTo>
                      <a:pt x="1" y="93"/>
                    </a:lnTo>
                    <a:lnTo>
                      <a:pt x="0" y="103"/>
                    </a:lnTo>
                    <a:lnTo>
                      <a:pt x="0" y="113"/>
                    </a:lnTo>
                    <a:lnTo>
                      <a:pt x="0" y="124"/>
                    </a:lnTo>
                    <a:lnTo>
                      <a:pt x="2" y="134"/>
                    </a:lnTo>
                    <a:lnTo>
                      <a:pt x="4" y="145"/>
                    </a:lnTo>
                    <a:lnTo>
                      <a:pt x="8" y="154"/>
                    </a:lnTo>
                    <a:lnTo>
                      <a:pt x="12" y="163"/>
                    </a:lnTo>
                    <a:lnTo>
                      <a:pt x="19" y="173"/>
                    </a:lnTo>
                    <a:lnTo>
                      <a:pt x="25" y="181"/>
                    </a:lnTo>
                    <a:lnTo>
                      <a:pt x="32" y="189"/>
                    </a:lnTo>
                    <a:lnTo>
                      <a:pt x="41" y="197"/>
                    </a:lnTo>
                    <a:lnTo>
                      <a:pt x="50" y="203"/>
                    </a:lnTo>
                    <a:lnTo>
                      <a:pt x="59" y="208"/>
                    </a:lnTo>
                    <a:lnTo>
                      <a:pt x="69" y="212"/>
                    </a:lnTo>
                    <a:lnTo>
                      <a:pt x="79" y="216"/>
                    </a:lnTo>
                    <a:lnTo>
                      <a:pt x="90" y="218"/>
                    </a:lnTo>
                    <a:lnTo>
                      <a:pt x="100" y="219"/>
                    </a:lnTo>
                    <a:lnTo>
                      <a:pt x="111" y="219"/>
                    </a:lnTo>
                    <a:lnTo>
                      <a:pt x="121" y="218"/>
                    </a:lnTo>
                    <a:lnTo>
                      <a:pt x="131" y="216"/>
                    </a:lnTo>
                    <a:lnTo>
                      <a:pt x="141" y="212"/>
                    </a:lnTo>
                    <a:lnTo>
                      <a:pt x="151" y="209"/>
                    </a:lnTo>
                    <a:lnTo>
                      <a:pt x="161" y="204"/>
                    </a:lnTo>
                    <a:lnTo>
                      <a:pt x="169" y="198"/>
                    </a:lnTo>
                    <a:lnTo>
                      <a:pt x="178" y="192"/>
                    </a:lnTo>
                    <a:lnTo>
                      <a:pt x="186" y="184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" name="Freeform 21"/>
              <p:cNvSpPr>
                <a:spLocks/>
              </p:cNvSpPr>
              <p:nvPr userDrawn="1"/>
            </p:nvSpPr>
            <p:spPr bwMode="auto">
              <a:xfrm>
                <a:off x="5431" y="1960"/>
                <a:ext cx="46" cy="47"/>
              </a:xfrm>
              <a:custGeom>
                <a:avLst/>
                <a:gdLst/>
                <a:ahLst/>
                <a:cxnLst>
                  <a:cxn ang="0">
                    <a:pos x="952" y="0"/>
                  </a:cxn>
                  <a:cxn ang="0">
                    <a:pos x="561" y="69"/>
                  </a:cxn>
                  <a:cxn ang="0">
                    <a:pos x="629" y="252"/>
                  </a:cxn>
                  <a:cxn ang="0">
                    <a:pos x="74" y="686"/>
                  </a:cxn>
                  <a:cxn ang="0">
                    <a:pos x="43" y="719"/>
                  </a:cxn>
                  <a:cxn ang="0">
                    <a:pos x="25" y="745"/>
                  </a:cxn>
                  <a:cxn ang="0">
                    <a:pos x="16" y="763"/>
                  </a:cxn>
                  <a:cxn ang="0">
                    <a:pos x="9" y="782"/>
                  </a:cxn>
                  <a:cxn ang="0">
                    <a:pos x="3" y="800"/>
                  </a:cxn>
                  <a:cxn ang="0">
                    <a:pos x="1" y="818"/>
                  </a:cxn>
                  <a:cxn ang="0">
                    <a:pos x="0" y="837"/>
                  </a:cxn>
                  <a:cxn ang="0">
                    <a:pos x="1" y="856"/>
                  </a:cxn>
                  <a:cxn ang="0">
                    <a:pos x="6" y="876"/>
                  </a:cxn>
                  <a:cxn ang="0">
                    <a:pos x="11" y="894"/>
                  </a:cxn>
                  <a:cxn ang="0">
                    <a:pos x="19" y="913"/>
                  </a:cxn>
                  <a:cxn ang="0">
                    <a:pos x="35" y="941"/>
                  </a:cxn>
                  <a:cxn ang="0">
                    <a:pos x="57" y="971"/>
                  </a:cxn>
                  <a:cxn ang="0">
                    <a:pos x="75" y="991"/>
                  </a:cxn>
                  <a:cxn ang="0">
                    <a:pos x="95" y="1008"/>
                  </a:cxn>
                  <a:cxn ang="0">
                    <a:pos x="117" y="1023"/>
                  </a:cxn>
                  <a:cxn ang="0">
                    <a:pos x="143" y="1036"/>
                  </a:cxn>
                  <a:cxn ang="0">
                    <a:pos x="174" y="1049"/>
                  </a:cxn>
                  <a:cxn ang="0">
                    <a:pos x="232" y="1065"/>
                  </a:cxn>
                  <a:cxn ang="0">
                    <a:pos x="306" y="1012"/>
                  </a:cxn>
                  <a:cxn ang="0">
                    <a:pos x="256" y="991"/>
                  </a:cxn>
                  <a:cxn ang="0">
                    <a:pos x="221" y="973"/>
                  </a:cxn>
                  <a:cxn ang="0">
                    <a:pos x="195" y="953"/>
                  </a:cxn>
                  <a:cxn ang="0">
                    <a:pos x="175" y="929"/>
                  </a:cxn>
                  <a:cxn ang="0">
                    <a:pos x="160" y="909"/>
                  </a:cxn>
                  <a:cxn ang="0">
                    <a:pos x="152" y="889"/>
                  </a:cxn>
                  <a:cxn ang="0">
                    <a:pos x="147" y="871"/>
                  </a:cxn>
                  <a:cxn ang="0">
                    <a:pos x="149" y="853"/>
                  </a:cxn>
                  <a:cxn ang="0">
                    <a:pos x="154" y="835"/>
                  </a:cxn>
                  <a:cxn ang="0">
                    <a:pos x="165" y="817"/>
                  </a:cxn>
                  <a:cxn ang="0">
                    <a:pos x="182" y="800"/>
                  </a:cxn>
                  <a:cxn ang="0">
                    <a:pos x="204" y="781"/>
                  </a:cxn>
                  <a:cxn ang="0">
                    <a:pos x="886" y="585"/>
                  </a:cxn>
                  <a:cxn ang="0">
                    <a:pos x="803" y="313"/>
                  </a:cxn>
                </a:cxnLst>
                <a:rect l="0" t="0" r="r" b="b"/>
                <a:pathLst>
                  <a:path w="1047" h="1078">
                    <a:moveTo>
                      <a:pt x="1047" y="122"/>
                    </a:moveTo>
                    <a:lnTo>
                      <a:pt x="952" y="0"/>
                    </a:lnTo>
                    <a:lnTo>
                      <a:pt x="713" y="187"/>
                    </a:lnTo>
                    <a:lnTo>
                      <a:pt x="561" y="69"/>
                    </a:lnTo>
                    <a:lnTo>
                      <a:pt x="514" y="105"/>
                    </a:lnTo>
                    <a:lnTo>
                      <a:pt x="629" y="252"/>
                    </a:lnTo>
                    <a:lnTo>
                      <a:pt x="93" y="670"/>
                    </a:lnTo>
                    <a:lnTo>
                      <a:pt x="74" y="686"/>
                    </a:lnTo>
                    <a:lnTo>
                      <a:pt x="58" y="703"/>
                    </a:lnTo>
                    <a:lnTo>
                      <a:pt x="43" y="719"/>
                    </a:lnTo>
                    <a:lnTo>
                      <a:pt x="31" y="737"/>
                    </a:lnTo>
                    <a:lnTo>
                      <a:pt x="25" y="745"/>
                    </a:lnTo>
                    <a:lnTo>
                      <a:pt x="20" y="755"/>
                    </a:lnTo>
                    <a:lnTo>
                      <a:pt x="16" y="763"/>
                    </a:lnTo>
                    <a:lnTo>
                      <a:pt x="12" y="772"/>
                    </a:lnTo>
                    <a:lnTo>
                      <a:pt x="9" y="782"/>
                    </a:lnTo>
                    <a:lnTo>
                      <a:pt x="6" y="790"/>
                    </a:lnTo>
                    <a:lnTo>
                      <a:pt x="3" y="800"/>
                    </a:lnTo>
                    <a:lnTo>
                      <a:pt x="2" y="809"/>
                    </a:lnTo>
                    <a:lnTo>
                      <a:pt x="1" y="818"/>
                    </a:lnTo>
                    <a:lnTo>
                      <a:pt x="0" y="828"/>
                    </a:lnTo>
                    <a:lnTo>
                      <a:pt x="0" y="837"/>
                    </a:lnTo>
                    <a:lnTo>
                      <a:pt x="0" y="846"/>
                    </a:lnTo>
                    <a:lnTo>
                      <a:pt x="1" y="856"/>
                    </a:lnTo>
                    <a:lnTo>
                      <a:pt x="3" y="865"/>
                    </a:lnTo>
                    <a:lnTo>
                      <a:pt x="6" y="876"/>
                    </a:lnTo>
                    <a:lnTo>
                      <a:pt x="8" y="885"/>
                    </a:lnTo>
                    <a:lnTo>
                      <a:pt x="11" y="894"/>
                    </a:lnTo>
                    <a:lnTo>
                      <a:pt x="15" y="904"/>
                    </a:lnTo>
                    <a:lnTo>
                      <a:pt x="19" y="913"/>
                    </a:lnTo>
                    <a:lnTo>
                      <a:pt x="23" y="923"/>
                    </a:lnTo>
                    <a:lnTo>
                      <a:pt x="35" y="941"/>
                    </a:lnTo>
                    <a:lnTo>
                      <a:pt x="48" y="960"/>
                    </a:lnTo>
                    <a:lnTo>
                      <a:pt x="57" y="971"/>
                    </a:lnTo>
                    <a:lnTo>
                      <a:pt x="66" y="982"/>
                    </a:lnTo>
                    <a:lnTo>
                      <a:pt x="75" y="991"/>
                    </a:lnTo>
                    <a:lnTo>
                      <a:pt x="85" y="1000"/>
                    </a:lnTo>
                    <a:lnTo>
                      <a:pt x="95" y="1008"/>
                    </a:lnTo>
                    <a:lnTo>
                      <a:pt x="106" y="1016"/>
                    </a:lnTo>
                    <a:lnTo>
                      <a:pt x="117" y="1023"/>
                    </a:lnTo>
                    <a:lnTo>
                      <a:pt x="130" y="1030"/>
                    </a:lnTo>
                    <a:lnTo>
                      <a:pt x="143" y="1036"/>
                    </a:lnTo>
                    <a:lnTo>
                      <a:pt x="158" y="1042"/>
                    </a:lnTo>
                    <a:lnTo>
                      <a:pt x="174" y="1049"/>
                    </a:lnTo>
                    <a:lnTo>
                      <a:pt x="191" y="1054"/>
                    </a:lnTo>
                    <a:lnTo>
                      <a:pt x="232" y="1065"/>
                    </a:lnTo>
                    <a:lnTo>
                      <a:pt x="282" y="1078"/>
                    </a:lnTo>
                    <a:lnTo>
                      <a:pt x="306" y="1012"/>
                    </a:lnTo>
                    <a:lnTo>
                      <a:pt x="278" y="1001"/>
                    </a:lnTo>
                    <a:lnTo>
                      <a:pt x="256" y="991"/>
                    </a:lnTo>
                    <a:lnTo>
                      <a:pt x="236" y="982"/>
                    </a:lnTo>
                    <a:lnTo>
                      <a:pt x="221" y="973"/>
                    </a:lnTo>
                    <a:lnTo>
                      <a:pt x="207" y="963"/>
                    </a:lnTo>
                    <a:lnTo>
                      <a:pt x="195" y="953"/>
                    </a:lnTo>
                    <a:lnTo>
                      <a:pt x="185" y="941"/>
                    </a:lnTo>
                    <a:lnTo>
                      <a:pt x="175" y="929"/>
                    </a:lnTo>
                    <a:lnTo>
                      <a:pt x="167" y="918"/>
                    </a:lnTo>
                    <a:lnTo>
                      <a:pt x="160" y="909"/>
                    </a:lnTo>
                    <a:lnTo>
                      <a:pt x="155" y="900"/>
                    </a:lnTo>
                    <a:lnTo>
                      <a:pt x="152" y="889"/>
                    </a:lnTo>
                    <a:lnTo>
                      <a:pt x="149" y="880"/>
                    </a:lnTo>
                    <a:lnTo>
                      <a:pt x="147" y="871"/>
                    </a:lnTo>
                    <a:lnTo>
                      <a:pt x="146" y="862"/>
                    </a:lnTo>
                    <a:lnTo>
                      <a:pt x="149" y="853"/>
                    </a:lnTo>
                    <a:lnTo>
                      <a:pt x="151" y="844"/>
                    </a:lnTo>
                    <a:lnTo>
                      <a:pt x="154" y="835"/>
                    </a:lnTo>
                    <a:lnTo>
                      <a:pt x="159" y="827"/>
                    </a:lnTo>
                    <a:lnTo>
                      <a:pt x="165" y="817"/>
                    </a:lnTo>
                    <a:lnTo>
                      <a:pt x="173" y="809"/>
                    </a:lnTo>
                    <a:lnTo>
                      <a:pt x="182" y="800"/>
                    </a:lnTo>
                    <a:lnTo>
                      <a:pt x="192" y="790"/>
                    </a:lnTo>
                    <a:lnTo>
                      <a:pt x="204" y="781"/>
                    </a:lnTo>
                    <a:lnTo>
                      <a:pt x="724" y="375"/>
                    </a:lnTo>
                    <a:lnTo>
                      <a:pt x="886" y="585"/>
                    </a:lnTo>
                    <a:lnTo>
                      <a:pt x="967" y="523"/>
                    </a:lnTo>
                    <a:lnTo>
                      <a:pt x="803" y="313"/>
                    </a:lnTo>
                    <a:lnTo>
                      <a:pt x="1047" y="122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" name="Freeform 22"/>
              <p:cNvSpPr>
                <a:spLocks/>
              </p:cNvSpPr>
              <p:nvPr userDrawn="1"/>
            </p:nvSpPr>
            <p:spPr bwMode="auto">
              <a:xfrm>
                <a:off x="4971" y="2161"/>
                <a:ext cx="66" cy="47"/>
              </a:xfrm>
              <a:custGeom>
                <a:avLst/>
                <a:gdLst/>
                <a:ahLst/>
                <a:cxnLst>
                  <a:cxn ang="0">
                    <a:pos x="1406" y="608"/>
                  </a:cxn>
                  <a:cxn ang="0">
                    <a:pos x="1404" y="647"/>
                  </a:cxn>
                  <a:cxn ang="0">
                    <a:pos x="1395" y="685"/>
                  </a:cxn>
                  <a:cxn ang="0">
                    <a:pos x="1381" y="720"/>
                  </a:cxn>
                  <a:cxn ang="0">
                    <a:pos x="1360" y="755"/>
                  </a:cxn>
                  <a:cxn ang="0">
                    <a:pos x="1334" y="786"/>
                  </a:cxn>
                  <a:cxn ang="0">
                    <a:pos x="1303" y="814"/>
                  </a:cxn>
                  <a:cxn ang="0">
                    <a:pos x="1267" y="839"/>
                  </a:cxn>
                  <a:cxn ang="0">
                    <a:pos x="1227" y="859"/>
                  </a:cxn>
                  <a:cxn ang="0">
                    <a:pos x="1184" y="875"/>
                  </a:cxn>
                  <a:cxn ang="0">
                    <a:pos x="1137" y="885"/>
                  </a:cxn>
                  <a:cxn ang="0">
                    <a:pos x="1086" y="890"/>
                  </a:cxn>
                  <a:cxn ang="0">
                    <a:pos x="1032" y="888"/>
                  </a:cxn>
                  <a:cxn ang="0">
                    <a:pos x="981" y="878"/>
                  </a:cxn>
                  <a:cxn ang="0">
                    <a:pos x="933" y="861"/>
                  </a:cxn>
                  <a:cxn ang="0">
                    <a:pos x="889" y="838"/>
                  </a:cxn>
                  <a:cxn ang="0">
                    <a:pos x="849" y="809"/>
                  </a:cxn>
                  <a:cxn ang="0">
                    <a:pos x="813" y="775"/>
                  </a:cxn>
                  <a:cxn ang="0">
                    <a:pos x="783" y="736"/>
                  </a:cxn>
                  <a:cxn ang="0">
                    <a:pos x="759" y="692"/>
                  </a:cxn>
                  <a:cxn ang="0">
                    <a:pos x="741" y="645"/>
                  </a:cxn>
                  <a:cxn ang="0">
                    <a:pos x="732" y="594"/>
                  </a:cxn>
                  <a:cxn ang="0">
                    <a:pos x="730" y="555"/>
                  </a:cxn>
                  <a:cxn ang="0">
                    <a:pos x="652" y="583"/>
                  </a:cxn>
                  <a:cxn ang="0">
                    <a:pos x="656" y="667"/>
                  </a:cxn>
                  <a:cxn ang="0">
                    <a:pos x="669" y="739"/>
                  </a:cxn>
                  <a:cxn ang="0">
                    <a:pos x="692" y="807"/>
                  </a:cxn>
                  <a:cxn ang="0">
                    <a:pos x="722" y="867"/>
                  </a:cxn>
                  <a:cxn ang="0">
                    <a:pos x="760" y="922"/>
                  </a:cxn>
                  <a:cxn ang="0">
                    <a:pos x="804" y="971"/>
                  </a:cxn>
                  <a:cxn ang="0">
                    <a:pos x="855" y="1011"/>
                  </a:cxn>
                  <a:cxn ang="0">
                    <a:pos x="909" y="1043"/>
                  </a:cxn>
                  <a:cxn ang="0">
                    <a:pos x="970" y="1067"/>
                  </a:cxn>
                  <a:cxn ang="0">
                    <a:pos x="1032" y="1082"/>
                  </a:cxn>
                  <a:cxn ang="0">
                    <a:pos x="1099" y="1085"/>
                  </a:cxn>
                  <a:cxn ang="0">
                    <a:pos x="1167" y="1079"/>
                  </a:cxn>
                  <a:cxn ang="0">
                    <a:pos x="1231" y="1064"/>
                  </a:cxn>
                  <a:cxn ang="0">
                    <a:pos x="1289" y="1040"/>
                  </a:cxn>
                  <a:cxn ang="0">
                    <a:pos x="1342" y="1010"/>
                  </a:cxn>
                  <a:cxn ang="0">
                    <a:pos x="1388" y="973"/>
                  </a:cxn>
                  <a:cxn ang="0">
                    <a:pos x="1428" y="929"/>
                  </a:cxn>
                  <a:cxn ang="0">
                    <a:pos x="1460" y="880"/>
                  </a:cxn>
                  <a:cxn ang="0">
                    <a:pos x="1485" y="826"/>
                  </a:cxn>
                  <a:cxn ang="0">
                    <a:pos x="1502" y="766"/>
                  </a:cxn>
                  <a:cxn ang="0">
                    <a:pos x="1510" y="703"/>
                  </a:cxn>
                  <a:cxn ang="0">
                    <a:pos x="1510" y="635"/>
                  </a:cxn>
                  <a:cxn ang="0">
                    <a:pos x="1356" y="10"/>
                  </a:cxn>
                  <a:cxn ang="0">
                    <a:pos x="81" y="167"/>
                  </a:cxn>
                  <a:cxn ang="0">
                    <a:pos x="143" y="697"/>
                  </a:cxn>
                </a:cxnLst>
                <a:rect l="0" t="0" r="r" b="b"/>
                <a:pathLst>
                  <a:path w="1511" h="1085">
                    <a:moveTo>
                      <a:pt x="1377" y="361"/>
                    </a:moveTo>
                    <a:lnTo>
                      <a:pt x="1405" y="594"/>
                    </a:lnTo>
                    <a:lnTo>
                      <a:pt x="1406" y="608"/>
                    </a:lnTo>
                    <a:lnTo>
                      <a:pt x="1406" y="621"/>
                    </a:lnTo>
                    <a:lnTo>
                      <a:pt x="1405" y="634"/>
                    </a:lnTo>
                    <a:lnTo>
                      <a:pt x="1404" y="647"/>
                    </a:lnTo>
                    <a:lnTo>
                      <a:pt x="1402" y="660"/>
                    </a:lnTo>
                    <a:lnTo>
                      <a:pt x="1400" y="672"/>
                    </a:lnTo>
                    <a:lnTo>
                      <a:pt x="1395" y="685"/>
                    </a:lnTo>
                    <a:lnTo>
                      <a:pt x="1391" y="697"/>
                    </a:lnTo>
                    <a:lnTo>
                      <a:pt x="1386" y="709"/>
                    </a:lnTo>
                    <a:lnTo>
                      <a:pt x="1381" y="720"/>
                    </a:lnTo>
                    <a:lnTo>
                      <a:pt x="1375" y="733"/>
                    </a:lnTo>
                    <a:lnTo>
                      <a:pt x="1367" y="743"/>
                    </a:lnTo>
                    <a:lnTo>
                      <a:pt x="1360" y="755"/>
                    </a:lnTo>
                    <a:lnTo>
                      <a:pt x="1352" y="765"/>
                    </a:lnTo>
                    <a:lnTo>
                      <a:pt x="1343" y="776"/>
                    </a:lnTo>
                    <a:lnTo>
                      <a:pt x="1334" y="786"/>
                    </a:lnTo>
                    <a:lnTo>
                      <a:pt x="1325" y="795"/>
                    </a:lnTo>
                    <a:lnTo>
                      <a:pt x="1314" y="805"/>
                    </a:lnTo>
                    <a:lnTo>
                      <a:pt x="1303" y="814"/>
                    </a:lnTo>
                    <a:lnTo>
                      <a:pt x="1291" y="822"/>
                    </a:lnTo>
                    <a:lnTo>
                      <a:pt x="1280" y="831"/>
                    </a:lnTo>
                    <a:lnTo>
                      <a:pt x="1267" y="839"/>
                    </a:lnTo>
                    <a:lnTo>
                      <a:pt x="1255" y="846"/>
                    </a:lnTo>
                    <a:lnTo>
                      <a:pt x="1241" y="853"/>
                    </a:lnTo>
                    <a:lnTo>
                      <a:pt x="1227" y="859"/>
                    </a:lnTo>
                    <a:lnTo>
                      <a:pt x="1213" y="865"/>
                    </a:lnTo>
                    <a:lnTo>
                      <a:pt x="1198" y="870"/>
                    </a:lnTo>
                    <a:lnTo>
                      <a:pt x="1184" y="875"/>
                    </a:lnTo>
                    <a:lnTo>
                      <a:pt x="1169" y="879"/>
                    </a:lnTo>
                    <a:lnTo>
                      <a:pt x="1153" y="883"/>
                    </a:lnTo>
                    <a:lnTo>
                      <a:pt x="1137" y="885"/>
                    </a:lnTo>
                    <a:lnTo>
                      <a:pt x="1121" y="888"/>
                    </a:lnTo>
                    <a:lnTo>
                      <a:pt x="1103" y="889"/>
                    </a:lnTo>
                    <a:lnTo>
                      <a:pt x="1086" y="890"/>
                    </a:lnTo>
                    <a:lnTo>
                      <a:pt x="1067" y="890"/>
                    </a:lnTo>
                    <a:lnTo>
                      <a:pt x="1050" y="889"/>
                    </a:lnTo>
                    <a:lnTo>
                      <a:pt x="1032" y="888"/>
                    </a:lnTo>
                    <a:lnTo>
                      <a:pt x="1015" y="885"/>
                    </a:lnTo>
                    <a:lnTo>
                      <a:pt x="998" y="882"/>
                    </a:lnTo>
                    <a:lnTo>
                      <a:pt x="981" y="878"/>
                    </a:lnTo>
                    <a:lnTo>
                      <a:pt x="966" y="872"/>
                    </a:lnTo>
                    <a:lnTo>
                      <a:pt x="949" y="867"/>
                    </a:lnTo>
                    <a:lnTo>
                      <a:pt x="933" y="861"/>
                    </a:lnTo>
                    <a:lnTo>
                      <a:pt x="919" y="854"/>
                    </a:lnTo>
                    <a:lnTo>
                      <a:pt x="904" y="846"/>
                    </a:lnTo>
                    <a:lnTo>
                      <a:pt x="889" y="838"/>
                    </a:lnTo>
                    <a:lnTo>
                      <a:pt x="875" y="829"/>
                    </a:lnTo>
                    <a:lnTo>
                      <a:pt x="862" y="819"/>
                    </a:lnTo>
                    <a:lnTo>
                      <a:pt x="849" y="809"/>
                    </a:lnTo>
                    <a:lnTo>
                      <a:pt x="836" y="797"/>
                    </a:lnTo>
                    <a:lnTo>
                      <a:pt x="825" y="787"/>
                    </a:lnTo>
                    <a:lnTo>
                      <a:pt x="813" y="775"/>
                    </a:lnTo>
                    <a:lnTo>
                      <a:pt x="803" y="762"/>
                    </a:lnTo>
                    <a:lnTo>
                      <a:pt x="792" y="749"/>
                    </a:lnTo>
                    <a:lnTo>
                      <a:pt x="783" y="736"/>
                    </a:lnTo>
                    <a:lnTo>
                      <a:pt x="775" y="721"/>
                    </a:lnTo>
                    <a:lnTo>
                      <a:pt x="766" y="707"/>
                    </a:lnTo>
                    <a:lnTo>
                      <a:pt x="759" y="692"/>
                    </a:lnTo>
                    <a:lnTo>
                      <a:pt x="752" y="677"/>
                    </a:lnTo>
                    <a:lnTo>
                      <a:pt x="746" y="661"/>
                    </a:lnTo>
                    <a:lnTo>
                      <a:pt x="741" y="645"/>
                    </a:lnTo>
                    <a:lnTo>
                      <a:pt x="737" y="629"/>
                    </a:lnTo>
                    <a:lnTo>
                      <a:pt x="734" y="612"/>
                    </a:lnTo>
                    <a:lnTo>
                      <a:pt x="732" y="594"/>
                    </a:lnTo>
                    <a:lnTo>
                      <a:pt x="730" y="582"/>
                    </a:lnTo>
                    <a:lnTo>
                      <a:pt x="730" y="569"/>
                    </a:lnTo>
                    <a:lnTo>
                      <a:pt x="730" y="555"/>
                    </a:lnTo>
                    <a:lnTo>
                      <a:pt x="731" y="536"/>
                    </a:lnTo>
                    <a:lnTo>
                      <a:pt x="655" y="545"/>
                    </a:lnTo>
                    <a:lnTo>
                      <a:pt x="652" y="583"/>
                    </a:lnTo>
                    <a:lnTo>
                      <a:pt x="652" y="612"/>
                    </a:lnTo>
                    <a:lnTo>
                      <a:pt x="653" y="639"/>
                    </a:lnTo>
                    <a:lnTo>
                      <a:pt x="656" y="667"/>
                    </a:lnTo>
                    <a:lnTo>
                      <a:pt x="660" y="691"/>
                    </a:lnTo>
                    <a:lnTo>
                      <a:pt x="664" y="715"/>
                    </a:lnTo>
                    <a:lnTo>
                      <a:pt x="669" y="739"/>
                    </a:lnTo>
                    <a:lnTo>
                      <a:pt x="675" y="762"/>
                    </a:lnTo>
                    <a:lnTo>
                      <a:pt x="684" y="785"/>
                    </a:lnTo>
                    <a:lnTo>
                      <a:pt x="692" y="807"/>
                    </a:lnTo>
                    <a:lnTo>
                      <a:pt x="700" y="828"/>
                    </a:lnTo>
                    <a:lnTo>
                      <a:pt x="711" y="847"/>
                    </a:lnTo>
                    <a:lnTo>
                      <a:pt x="722" y="867"/>
                    </a:lnTo>
                    <a:lnTo>
                      <a:pt x="734" y="887"/>
                    </a:lnTo>
                    <a:lnTo>
                      <a:pt x="746" y="905"/>
                    </a:lnTo>
                    <a:lnTo>
                      <a:pt x="760" y="922"/>
                    </a:lnTo>
                    <a:lnTo>
                      <a:pt x="773" y="940"/>
                    </a:lnTo>
                    <a:lnTo>
                      <a:pt x="789" y="956"/>
                    </a:lnTo>
                    <a:lnTo>
                      <a:pt x="804" y="971"/>
                    </a:lnTo>
                    <a:lnTo>
                      <a:pt x="820" y="985"/>
                    </a:lnTo>
                    <a:lnTo>
                      <a:pt x="837" y="999"/>
                    </a:lnTo>
                    <a:lnTo>
                      <a:pt x="855" y="1011"/>
                    </a:lnTo>
                    <a:lnTo>
                      <a:pt x="873" y="1024"/>
                    </a:lnTo>
                    <a:lnTo>
                      <a:pt x="890" y="1034"/>
                    </a:lnTo>
                    <a:lnTo>
                      <a:pt x="909" y="1043"/>
                    </a:lnTo>
                    <a:lnTo>
                      <a:pt x="929" y="1053"/>
                    </a:lnTo>
                    <a:lnTo>
                      <a:pt x="949" y="1061"/>
                    </a:lnTo>
                    <a:lnTo>
                      <a:pt x="970" y="1067"/>
                    </a:lnTo>
                    <a:lnTo>
                      <a:pt x="990" y="1074"/>
                    </a:lnTo>
                    <a:lnTo>
                      <a:pt x="1011" y="1078"/>
                    </a:lnTo>
                    <a:lnTo>
                      <a:pt x="1032" y="1082"/>
                    </a:lnTo>
                    <a:lnTo>
                      <a:pt x="1054" y="1084"/>
                    </a:lnTo>
                    <a:lnTo>
                      <a:pt x="1076" y="1085"/>
                    </a:lnTo>
                    <a:lnTo>
                      <a:pt x="1099" y="1085"/>
                    </a:lnTo>
                    <a:lnTo>
                      <a:pt x="1121" y="1084"/>
                    </a:lnTo>
                    <a:lnTo>
                      <a:pt x="1144" y="1082"/>
                    </a:lnTo>
                    <a:lnTo>
                      <a:pt x="1167" y="1079"/>
                    </a:lnTo>
                    <a:lnTo>
                      <a:pt x="1189" y="1075"/>
                    </a:lnTo>
                    <a:lnTo>
                      <a:pt x="1210" y="1069"/>
                    </a:lnTo>
                    <a:lnTo>
                      <a:pt x="1231" y="1064"/>
                    </a:lnTo>
                    <a:lnTo>
                      <a:pt x="1251" y="1057"/>
                    </a:lnTo>
                    <a:lnTo>
                      <a:pt x="1270" y="1050"/>
                    </a:lnTo>
                    <a:lnTo>
                      <a:pt x="1289" y="1040"/>
                    </a:lnTo>
                    <a:lnTo>
                      <a:pt x="1308" y="1031"/>
                    </a:lnTo>
                    <a:lnTo>
                      <a:pt x="1326" y="1022"/>
                    </a:lnTo>
                    <a:lnTo>
                      <a:pt x="1342" y="1010"/>
                    </a:lnTo>
                    <a:lnTo>
                      <a:pt x="1358" y="999"/>
                    </a:lnTo>
                    <a:lnTo>
                      <a:pt x="1374" y="986"/>
                    </a:lnTo>
                    <a:lnTo>
                      <a:pt x="1388" y="973"/>
                    </a:lnTo>
                    <a:lnTo>
                      <a:pt x="1403" y="959"/>
                    </a:lnTo>
                    <a:lnTo>
                      <a:pt x="1415" y="944"/>
                    </a:lnTo>
                    <a:lnTo>
                      <a:pt x="1428" y="929"/>
                    </a:lnTo>
                    <a:lnTo>
                      <a:pt x="1440" y="913"/>
                    </a:lnTo>
                    <a:lnTo>
                      <a:pt x="1451" y="897"/>
                    </a:lnTo>
                    <a:lnTo>
                      <a:pt x="1460" y="880"/>
                    </a:lnTo>
                    <a:lnTo>
                      <a:pt x="1470" y="862"/>
                    </a:lnTo>
                    <a:lnTo>
                      <a:pt x="1478" y="844"/>
                    </a:lnTo>
                    <a:lnTo>
                      <a:pt x="1485" y="826"/>
                    </a:lnTo>
                    <a:lnTo>
                      <a:pt x="1492" y="806"/>
                    </a:lnTo>
                    <a:lnTo>
                      <a:pt x="1498" y="786"/>
                    </a:lnTo>
                    <a:lnTo>
                      <a:pt x="1502" y="766"/>
                    </a:lnTo>
                    <a:lnTo>
                      <a:pt x="1506" y="745"/>
                    </a:lnTo>
                    <a:lnTo>
                      <a:pt x="1509" y="724"/>
                    </a:lnTo>
                    <a:lnTo>
                      <a:pt x="1510" y="703"/>
                    </a:lnTo>
                    <a:lnTo>
                      <a:pt x="1511" y="681"/>
                    </a:lnTo>
                    <a:lnTo>
                      <a:pt x="1511" y="658"/>
                    </a:lnTo>
                    <a:lnTo>
                      <a:pt x="1510" y="635"/>
                    </a:lnTo>
                    <a:lnTo>
                      <a:pt x="1508" y="612"/>
                    </a:lnTo>
                    <a:lnTo>
                      <a:pt x="1436" y="0"/>
                    </a:lnTo>
                    <a:lnTo>
                      <a:pt x="1356" y="10"/>
                    </a:lnTo>
                    <a:lnTo>
                      <a:pt x="1375" y="170"/>
                    </a:lnTo>
                    <a:lnTo>
                      <a:pt x="99" y="327"/>
                    </a:lnTo>
                    <a:lnTo>
                      <a:pt x="81" y="167"/>
                    </a:lnTo>
                    <a:lnTo>
                      <a:pt x="0" y="176"/>
                    </a:lnTo>
                    <a:lnTo>
                      <a:pt x="63" y="705"/>
                    </a:lnTo>
                    <a:lnTo>
                      <a:pt x="143" y="697"/>
                    </a:lnTo>
                    <a:lnTo>
                      <a:pt x="121" y="515"/>
                    </a:lnTo>
                    <a:lnTo>
                      <a:pt x="1377" y="361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" name="Freeform 23"/>
              <p:cNvSpPr>
                <a:spLocks noEditPoints="1"/>
              </p:cNvSpPr>
              <p:nvPr userDrawn="1"/>
            </p:nvSpPr>
            <p:spPr bwMode="auto">
              <a:xfrm>
                <a:off x="4984" y="2218"/>
                <a:ext cx="45" cy="41"/>
              </a:xfrm>
              <a:custGeom>
                <a:avLst/>
                <a:gdLst/>
                <a:ahLst/>
                <a:cxnLst>
                  <a:cxn ang="0">
                    <a:pos x="974" y="221"/>
                  </a:cxn>
                  <a:cxn ang="0">
                    <a:pos x="900" y="130"/>
                  </a:cxn>
                  <a:cxn ang="0">
                    <a:pos x="805" y="62"/>
                  </a:cxn>
                  <a:cxn ang="0">
                    <a:pos x="694" y="17"/>
                  </a:cxn>
                  <a:cxn ang="0">
                    <a:pos x="572" y="0"/>
                  </a:cxn>
                  <a:cxn ang="0">
                    <a:pos x="445" y="10"/>
                  </a:cxn>
                  <a:cxn ang="0">
                    <a:pos x="318" y="51"/>
                  </a:cxn>
                  <a:cxn ang="0">
                    <a:pos x="206" y="118"/>
                  </a:cxn>
                  <a:cxn ang="0">
                    <a:pos x="116" y="203"/>
                  </a:cxn>
                  <a:cxn ang="0">
                    <a:pos x="51" y="304"/>
                  </a:cxn>
                  <a:cxn ang="0">
                    <a:pos x="11" y="416"/>
                  </a:cxn>
                  <a:cxn ang="0">
                    <a:pos x="2" y="532"/>
                  </a:cxn>
                  <a:cxn ang="0">
                    <a:pos x="23" y="649"/>
                  </a:cxn>
                  <a:cxn ang="0">
                    <a:pos x="77" y="755"/>
                  </a:cxn>
                  <a:cxn ang="0">
                    <a:pos x="156" y="841"/>
                  </a:cxn>
                  <a:cxn ang="0">
                    <a:pos x="254" y="904"/>
                  </a:cxn>
                  <a:cxn ang="0">
                    <a:pos x="368" y="944"/>
                  </a:cxn>
                  <a:cxn ang="0">
                    <a:pos x="491" y="957"/>
                  </a:cxn>
                  <a:cxn ang="0">
                    <a:pos x="619" y="940"/>
                  </a:cxn>
                  <a:cxn ang="0">
                    <a:pos x="745" y="893"/>
                  </a:cxn>
                  <a:cxn ang="0">
                    <a:pos x="852" y="823"/>
                  </a:cxn>
                  <a:cxn ang="0">
                    <a:pos x="938" y="733"/>
                  </a:cxn>
                  <a:cxn ang="0">
                    <a:pos x="998" y="630"/>
                  </a:cxn>
                  <a:cxn ang="0">
                    <a:pos x="1032" y="518"/>
                  </a:cxn>
                  <a:cxn ang="0">
                    <a:pos x="1036" y="400"/>
                  </a:cxn>
                  <a:cxn ang="0">
                    <a:pos x="111" y="619"/>
                  </a:cxn>
                  <a:cxn ang="0">
                    <a:pos x="100" y="546"/>
                  </a:cxn>
                  <a:cxn ang="0">
                    <a:pos x="115" y="472"/>
                  </a:cxn>
                  <a:cxn ang="0">
                    <a:pos x="154" y="399"/>
                  </a:cxn>
                  <a:cxn ang="0">
                    <a:pos x="213" y="331"/>
                  </a:cxn>
                  <a:cxn ang="0">
                    <a:pos x="291" y="272"/>
                  </a:cxn>
                  <a:cxn ang="0">
                    <a:pos x="386" y="223"/>
                  </a:cxn>
                  <a:cxn ang="0">
                    <a:pos x="491" y="188"/>
                  </a:cxn>
                  <a:cxn ang="0">
                    <a:pos x="595" y="172"/>
                  </a:cxn>
                  <a:cxn ang="0">
                    <a:pos x="691" y="175"/>
                  </a:cxn>
                  <a:cxn ang="0">
                    <a:pos x="777" y="195"/>
                  </a:cxn>
                  <a:cxn ang="0">
                    <a:pos x="848" y="231"/>
                  </a:cxn>
                  <a:cxn ang="0">
                    <a:pos x="901" y="284"/>
                  </a:cxn>
                  <a:cxn ang="0">
                    <a:pos x="932" y="351"/>
                  </a:cxn>
                  <a:cxn ang="0">
                    <a:pos x="938" y="425"/>
                  </a:cxn>
                  <a:cxn ang="0">
                    <a:pos x="918" y="499"/>
                  </a:cxn>
                  <a:cxn ang="0">
                    <a:pos x="876" y="572"/>
                  </a:cxn>
                  <a:cxn ang="0">
                    <a:pos x="812" y="639"/>
                  </a:cxn>
                  <a:cxn ang="0">
                    <a:pos x="731" y="696"/>
                  </a:cxn>
                  <a:cxn ang="0">
                    <a:pos x="633" y="743"/>
                  </a:cxn>
                  <a:cxn ang="0">
                    <a:pos x="526" y="774"/>
                  </a:cxn>
                  <a:cxn ang="0">
                    <a:pos x="424" y="787"/>
                  </a:cxn>
                  <a:cxn ang="0">
                    <a:pos x="329" y="779"/>
                  </a:cxn>
                  <a:cxn ang="0">
                    <a:pos x="247" y="755"/>
                  </a:cxn>
                  <a:cxn ang="0">
                    <a:pos x="179" y="715"/>
                  </a:cxn>
                  <a:cxn ang="0">
                    <a:pos x="130" y="659"/>
                  </a:cxn>
                </a:cxnLst>
                <a:rect l="0" t="0" r="r" b="b"/>
                <a:pathLst>
                  <a:path w="1038" h="957">
                    <a:moveTo>
                      <a:pt x="1015" y="307"/>
                    </a:moveTo>
                    <a:lnTo>
                      <a:pt x="1007" y="284"/>
                    </a:lnTo>
                    <a:lnTo>
                      <a:pt x="997" y="262"/>
                    </a:lnTo>
                    <a:lnTo>
                      <a:pt x="986" y="241"/>
                    </a:lnTo>
                    <a:lnTo>
                      <a:pt x="974" y="221"/>
                    </a:lnTo>
                    <a:lnTo>
                      <a:pt x="962" y="201"/>
                    </a:lnTo>
                    <a:lnTo>
                      <a:pt x="948" y="182"/>
                    </a:lnTo>
                    <a:lnTo>
                      <a:pt x="932" y="163"/>
                    </a:lnTo>
                    <a:lnTo>
                      <a:pt x="917" y="147"/>
                    </a:lnTo>
                    <a:lnTo>
                      <a:pt x="900" y="130"/>
                    </a:lnTo>
                    <a:lnTo>
                      <a:pt x="883" y="114"/>
                    </a:lnTo>
                    <a:lnTo>
                      <a:pt x="865" y="100"/>
                    </a:lnTo>
                    <a:lnTo>
                      <a:pt x="846" y="86"/>
                    </a:lnTo>
                    <a:lnTo>
                      <a:pt x="826" y="74"/>
                    </a:lnTo>
                    <a:lnTo>
                      <a:pt x="805" y="62"/>
                    </a:lnTo>
                    <a:lnTo>
                      <a:pt x="784" y="51"/>
                    </a:lnTo>
                    <a:lnTo>
                      <a:pt x="762" y="41"/>
                    </a:lnTo>
                    <a:lnTo>
                      <a:pt x="740" y="32"/>
                    </a:lnTo>
                    <a:lnTo>
                      <a:pt x="717" y="25"/>
                    </a:lnTo>
                    <a:lnTo>
                      <a:pt x="694" y="17"/>
                    </a:lnTo>
                    <a:lnTo>
                      <a:pt x="670" y="12"/>
                    </a:lnTo>
                    <a:lnTo>
                      <a:pt x="646" y="7"/>
                    </a:lnTo>
                    <a:lnTo>
                      <a:pt x="622" y="4"/>
                    </a:lnTo>
                    <a:lnTo>
                      <a:pt x="597" y="2"/>
                    </a:lnTo>
                    <a:lnTo>
                      <a:pt x="572" y="0"/>
                    </a:lnTo>
                    <a:lnTo>
                      <a:pt x="547" y="0"/>
                    </a:lnTo>
                    <a:lnTo>
                      <a:pt x="522" y="1"/>
                    </a:lnTo>
                    <a:lnTo>
                      <a:pt x="496" y="3"/>
                    </a:lnTo>
                    <a:lnTo>
                      <a:pt x="470" y="6"/>
                    </a:lnTo>
                    <a:lnTo>
                      <a:pt x="445" y="10"/>
                    </a:lnTo>
                    <a:lnTo>
                      <a:pt x="419" y="16"/>
                    </a:lnTo>
                    <a:lnTo>
                      <a:pt x="393" y="23"/>
                    </a:lnTo>
                    <a:lnTo>
                      <a:pt x="368" y="31"/>
                    </a:lnTo>
                    <a:lnTo>
                      <a:pt x="343" y="40"/>
                    </a:lnTo>
                    <a:lnTo>
                      <a:pt x="318" y="51"/>
                    </a:lnTo>
                    <a:lnTo>
                      <a:pt x="294" y="62"/>
                    </a:lnTo>
                    <a:lnTo>
                      <a:pt x="271" y="75"/>
                    </a:lnTo>
                    <a:lnTo>
                      <a:pt x="249" y="88"/>
                    </a:lnTo>
                    <a:lnTo>
                      <a:pt x="227" y="102"/>
                    </a:lnTo>
                    <a:lnTo>
                      <a:pt x="206" y="118"/>
                    </a:lnTo>
                    <a:lnTo>
                      <a:pt x="186" y="133"/>
                    </a:lnTo>
                    <a:lnTo>
                      <a:pt x="167" y="150"/>
                    </a:lnTo>
                    <a:lnTo>
                      <a:pt x="150" y="167"/>
                    </a:lnTo>
                    <a:lnTo>
                      <a:pt x="132" y="184"/>
                    </a:lnTo>
                    <a:lnTo>
                      <a:pt x="116" y="203"/>
                    </a:lnTo>
                    <a:lnTo>
                      <a:pt x="101" y="223"/>
                    </a:lnTo>
                    <a:lnTo>
                      <a:pt x="87" y="242"/>
                    </a:lnTo>
                    <a:lnTo>
                      <a:pt x="74" y="262"/>
                    </a:lnTo>
                    <a:lnTo>
                      <a:pt x="61" y="283"/>
                    </a:lnTo>
                    <a:lnTo>
                      <a:pt x="51" y="304"/>
                    </a:lnTo>
                    <a:lnTo>
                      <a:pt x="40" y="326"/>
                    </a:lnTo>
                    <a:lnTo>
                      <a:pt x="31" y="348"/>
                    </a:lnTo>
                    <a:lnTo>
                      <a:pt x="23" y="370"/>
                    </a:lnTo>
                    <a:lnTo>
                      <a:pt x="16" y="393"/>
                    </a:lnTo>
                    <a:lnTo>
                      <a:pt x="11" y="416"/>
                    </a:lnTo>
                    <a:lnTo>
                      <a:pt x="7" y="439"/>
                    </a:lnTo>
                    <a:lnTo>
                      <a:pt x="4" y="461"/>
                    </a:lnTo>
                    <a:lnTo>
                      <a:pt x="2" y="485"/>
                    </a:lnTo>
                    <a:lnTo>
                      <a:pt x="0" y="508"/>
                    </a:lnTo>
                    <a:lnTo>
                      <a:pt x="2" y="532"/>
                    </a:lnTo>
                    <a:lnTo>
                      <a:pt x="3" y="555"/>
                    </a:lnTo>
                    <a:lnTo>
                      <a:pt x="6" y="579"/>
                    </a:lnTo>
                    <a:lnTo>
                      <a:pt x="11" y="602"/>
                    </a:lnTo>
                    <a:lnTo>
                      <a:pt x="16" y="625"/>
                    </a:lnTo>
                    <a:lnTo>
                      <a:pt x="23" y="649"/>
                    </a:lnTo>
                    <a:lnTo>
                      <a:pt x="32" y="672"/>
                    </a:lnTo>
                    <a:lnTo>
                      <a:pt x="41" y="694"/>
                    </a:lnTo>
                    <a:lnTo>
                      <a:pt x="53" y="715"/>
                    </a:lnTo>
                    <a:lnTo>
                      <a:pt x="64" y="736"/>
                    </a:lnTo>
                    <a:lnTo>
                      <a:pt x="77" y="755"/>
                    </a:lnTo>
                    <a:lnTo>
                      <a:pt x="91" y="774"/>
                    </a:lnTo>
                    <a:lnTo>
                      <a:pt x="106" y="792"/>
                    </a:lnTo>
                    <a:lnTo>
                      <a:pt x="122" y="810"/>
                    </a:lnTo>
                    <a:lnTo>
                      <a:pt x="138" y="825"/>
                    </a:lnTo>
                    <a:lnTo>
                      <a:pt x="156" y="841"/>
                    </a:lnTo>
                    <a:lnTo>
                      <a:pt x="174" y="855"/>
                    </a:lnTo>
                    <a:lnTo>
                      <a:pt x="192" y="869"/>
                    </a:lnTo>
                    <a:lnTo>
                      <a:pt x="212" y="883"/>
                    </a:lnTo>
                    <a:lnTo>
                      <a:pt x="233" y="894"/>
                    </a:lnTo>
                    <a:lnTo>
                      <a:pt x="254" y="904"/>
                    </a:lnTo>
                    <a:lnTo>
                      <a:pt x="276" y="915"/>
                    </a:lnTo>
                    <a:lnTo>
                      <a:pt x="298" y="923"/>
                    </a:lnTo>
                    <a:lnTo>
                      <a:pt x="321" y="932"/>
                    </a:lnTo>
                    <a:lnTo>
                      <a:pt x="344" y="938"/>
                    </a:lnTo>
                    <a:lnTo>
                      <a:pt x="368" y="944"/>
                    </a:lnTo>
                    <a:lnTo>
                      <a:pt x="392" y="948"/>
                    </a:lnTo>
                    <a:lnTo>
                      <a:pt x="416" y="952"/>
                    </a:lnTo>
                    <a:lnTo>
                      <a:pt x="441" y="954"/>
                    </a:lnTo>
                    <a:lnTo>
                      <a:pt x="466" y="955"/>
                    </a:lnTo>
                    <a:lnTo>
                      <a:pt x="491" y="957"/>
                    </a:lnTo>
                    <a:lnTo>
                      <a:pt x="517" y="955"/>
                    </a:lnTo>
                    <a:lnTo>
                      <a:pt x="542" y="953"/>
                    </a:lnTo>
                    <a:lnTo>
                      <a:pt x="568" y="949"/>
                    </a:lnTo>
                    <a:lnTo>
                      <a:pt x="593" y="945"/>
                    </a:lnTo>
                    <a:lnTo>
                      <a:pt x="619" y="940"/>
                    </a:lnTo>
                    <a:lnTo>
                      <a:pt x="645" y="933"/>
                    </a:lnTo>
                    <a:lnTo>
                      <a:pt x="670" y="924"/>
                    </a:lnTo>
                    <a:lnTo>
                      <a:pt x="697" y="915"/>
                    </a:lnTo>
                    <a:lnTo>
                      <a:pt x="721" y="904"/>
                    </a:lnTo>
                    <a:lnTo>
                      <a:pt x="745" y="893"/>
                    </a:lnTo>
                    <a:lnTo>
                      <a:pt x="768" y="880"/>
                    </a:lnTo>
                    <a:lnTo>
                      <a:pt x="790" y="868"/>
                    </a:lnTo>
                    <a:lnTo>
                      <a:pt x="811" y="853"/>
                    </a:lnTo>
                    <a:lnTo>
                      <a:pt x="832" y="839"/>
                    </a:lnTo>
                    <a:lnTo>
                      <a:pt x="852" y="823"/>
                    </a:lnTo>
                    <a:lnTo>
                      <a:pt x="871" y="806"/>
                    </a:lnTo>
                    <a:lnTo>
                      <a:pt x="889" y="789"/>
                    </a:lnTo>
                    <a:lnTo>
                      <a:pt x="906" y="771"/>
                    </a:lnTo>
                    <a:lnTo>
                      <a:pt x="922" y="752"/>
                    </a:lnTo>
                    <a:lnTo>
                      <a:pt x="938" y="733"/>
                    </a:lnTo>
                    <a:lnTo>
                      <a:pt x="951" y="714"/>
                    </a:lnTo>
                    <a:lnTo>
                      <a:pt x="965" y="694"/>
                    </a:lnTo>
                    <a:lnTo>
                      <a:pt x="977" y="673"/>
                    </a:lnTo>
                    <a:lnTo>
                      <a:pt x="988" y="651"/>
                    </a:lnTo>
                    <a:lnTo>
                      <a:pt x="998" y="630"/>
                    </a:lnTo>
                    <a:lnTo>
                      <a:pt x="1008" y="608"/>
                    </a:lnTo>
                    <a:lnTo>
                      <a:pt x="1015" y="585"/>
                    </a:lnTo>
                    <a:lnTo>
                      <a:pt x="1022" y="564"/>
                    </a:lnTo>
                    <a:lnTo>
                      <a:pt x="1027" y="541"/>
                    </a:lnTo>
                    <a:lnTo>
                      <a:pt x="1032" y="518"/>
                    </a:lnTo>
                    <a:lnTo>
                      <a:pt x="1035" y="494"/>
                    </a:lnTo>
                    <a:lnTo>
                      <a:pt x="1037" y="471"/>
                    </a:lnTo>
                    <a:lnTo>
                      <a:pt x="1038" y="447"/>
                    </a:lnTo>
                    <a:lnTo>
                      <a:pt x="1038" y="424"/>
                    </a:lnTo>
                    <a:lnTo>
                      <a:pt x="1036" y="400"/>
                    </a:lnTo>
                    <a:lnTo>
                      <a:pt x="1033" y="377"/>
                    </a:lnTo>
                    <a:lnTo>
                      <a:pt x="1028" y="353"/>
                    </a:lnTo>
                    <a:lnTo>
                      <a:pt x="1022" y="330"/>
                    </a:lnTo>
                    <a:lnTo>
                      <a:pt x="1015" y="307"/>
                    </a:lnTo>
                    <a:close/>
                    <a:moveTo>
                      <a:pt x="111" y="619"/>
                    </a:moveTo>
                    <a:lnTo>
                      <a:pt x="106" y="604"/>
                    </a:lnTo>
                    <a:lnTo>
                      <a:pt x="103" y="590"/>
                    </a:lnTo>
                    <a:lnTo>
                      <a:pt x="101" y="575"/>
                    </a:lnTo>
                    <a:lnTo>
                      <a:pt x="100" y="560"/>
                    </a:lnTo>
                    <a:lnTo>
                      <a:pt x="100" y="546"/>
                    </a:lnTo>
                    <a:lnTo>
                      <a:pt x="101" y="531"/>
                    </a:lnTo>
                    <a:lnTo>
                      <a:pt x="103" y="516"/>
                    </a:lnTo>
                    <a:lnTo>
                      <a:pt x="106" y="501"/>
                    </a:lnTo>
                    <a:lnTo>
                      <a:pt x="110" y="486"/>
                    </a:lnTo>
                    <a:lnTo>
                      <a:pt x="115" y="472"/>
                    </a:lnTo>
                    <a:lnTo>
                      <a:pt x="120" y="456"/>
                    </a:lnTo>
                    <a:lnTo>
                      <a:pt x="128" y="442"/>
                    </a:lnTo>
                    <a:lnTo>
                      <a:pt x="135" y="428"/>
                    </a:lnTo>
                    <a:lnTo>
                      <a:pt x="144" y="414"/>
                    </a:lnTo>
                    <a:lnTo>
                      <a:pt x="154" y="399"/>
                    </a:lnTo>
                    <a:lnTo>
                      <a:pt x="164" y="385"/>
                    </a:lnTo>
                    <a:lnTo>
                      <a:pt x="175" y="372"/>
                    </a:lnTo>
                    <a:lnTo>
                      <a:pt x="187" y="358"/>
                    </a:lnTo>
                    <a:lnTo>
                      <a:pt x="200" y="345"/>
                    </a:lnTo>
                    <a:lnTo>
                      <a:pt x="213" y="331"/>
                    </a:lnTo>
                    <a:lnTo>
                      <a:pt x="227" y="319"/>
                    </a:lnTo>
                    <a:lnTo>
                      <a:pt x="243" y="306"/>
                    </a:lnTo>
                    <a:lnTo>
                      <a:pt x="257" y="295"/>
                    </a:lnTo>
                    <a:lnTo>
                      <a:pt x="274" y="283"/>
                    </a:lnTo>
                    <a:lnTo>
                      <a:pt x="291" y="272"/>
                    </a:lnTo>
                    <a:lnTo>
                      <a:pt x="308" y="261"/>
                    </a:lnTo>
                    <a:lnTo>
                      <a:pt x="327" y="251"/>
                    </a:lnTo>
                    <a:lnTo>
                      <a:pt x="346" y="241"/>
                    </a:lnTo>
                    <a:lnTo>
                      <a:pt x="366" y="231"/>
                    </a:lnTo>
                    <a:lnTo>
                      <a:pt x="386" y="223"/>
                    </a:lnTo>
                    <a:lnTo>
                      <a:pt x="406" y="214"/>
                    </a:lnTo>
                    <a:lnTo>
                      <a:pt x="427" y="207"/>
                    </a:lnTo>
                    <a:lnTo>
                      <a:pt x="448" y="200"/>
                    </a:lnTo>
                    <a:lnTo>
                      <a:pt x="470" y="194"/>
                    </a:lnTo>
                    <a:lnTo>
                      <a:pt x="491" y="188"/>
                    </a:lnTo>
                    <a:lnTo>
                      <a:pt x="513" y="183"/>
                    </a:lnTo>
                    <a:lnTo>
                      <a:pt x="534" y="179"/>
                    </a:lnTo>
                    <a:lnTo>
                      <a:pt x="555" y="176"/>
                    </a:lnTo>
                    <a:lnTo>
                      <a:pt x="574" y="174"/>
                    </a:lnTo>
                    <a:lnTo>
                      <a:pt x="595" y="172"/>
                    </a:lnTo>
                    <a:lnTo>
                      <a:pt x="615" y="171"/>
                    </a:lnTo>
                    <a:lnTo>
                      <a:pt x="635" y="171"/>
                    </a:lnTo>
                    <a:lnTo>
                      <a:pt x="654" y="172"/>
                    </a:lnTo>
                    <a:lnTo>
                      <a:pt x="673" y="173"/>
                    </a:lnTo>
                    <a:lnTo>
                      <a:pt x="691" y="175"/>
                    </a:lnTo>
                    <a:lnTo>
                      <a:pt x="710" y="177"/>
                    </a:lnTo>
                    <a:lnTo>
                      <a:pt x="727" y="181"/>
                    </a:lnTo>
                    <a:lnTo>
                      <a:pt x="745" y="184"/>
                    </a:lnTo>
                    <a:lnTo>
                      <a:pt x="761" y="189"/>
                    </a:lnTo>
                    <a:lnTo>
                      <a:pt x="777" y="195"/>
                    </a:lnTo>
                    <a:lnTo>
                      <a:pt x="793" y="201"/>
                    </a:lnTo>
                    <a:lnTo>
                      <a:pt x="807" y="207"/>
                    </a:lnTo>
                    <a:lnTo>
                      <a:pt x="822" y="214"/>
                    </a:lnTo>
                    <a:lnTo>
                      <a:pt x="835" y="223"/>
                    </a:lnTo>
                    <a:lnTo>
                      <a:pt x="848" y="231"/>
                    </a:lnTo>
                    <a:lnTo>
                      <a:pt x="860" y="241"/>
                    </a:lnTo>
                    <a:lnTo>
                      <a:pt x="872" y="251"/>
                    </a:lnTo>
                    <a:lnTo>
                      <a:pt x="882" y="261"/>
                    </a:lnTo>
                    <a:lnTo>
                      <a:pt x="892" y="273"/>
                    </a:lnTo>
                    <a:lnTo>
                      <a:pt x="901" y="284"/>
                    </a:lnTo>
                    <a:lnTo>
                      <a:pt x="909" y="297"/>
                    </a:lnTo>
                    <a:lnTo>
                      <a:pt x="917" y="309"/>
                    </a:lnTo>
                    <a:lnTo>
                      <a:pt x="923" y="323"/>
                    </a:lnTo>
                    <a:lnTo>
                      <a:pt x="928" y="336"/>
                    </a:lnTo>
                    <a:lnTo>
                      <a:pt x="932" y="351"/>
                    </a:lnTo>
                    <a:lnTo>
                      <a:pt x="936" y="366"/>
                    </a:lnTo>
                    <a:lnTo>
                      <a:pt x="938" y="380"/>
                    </a:lnTo>
                    <a:lnTo>
                      <a:pt x="939" y="395"/>
                    </a:lnTo>
                    <a:lnTo>
                      <a:pt x="939" y="410"/>
                    </a:lnTo>
                    <a:lnTo>
                      <a:pt x="938" y="425"/>
                    </a:lnTo>
                    <a:lnTo>
                      <a:pt x="936" y="440"/>
                    </a:lnTo>
                    <a:lnTo>
                      <a:pt x="933" y="455"/>
                    </a:lnTo>
                    <a:lnTo>
                      <a:pt x="929" y="470"/>
                    </a:lnTo>
                    <a:lnTo>
                      <a:pt x="924" y="484"/>
                    </a:lnTo>
                    <a:lnTo>
                      <a:pt x="918" y="499"/>
                    </a:lnTo>
                    <a:lnTo>
                      <a:pt x="912" y="515"/>
                    </a:lnTo>
                    <a:lnTo>
                      <a:pt x="904" y="529"/>
                    </a:lnTo>
                    <a:lnTo>
                      <a:pt x="896" y="543"/>
                    </a:lnTo>
                    <a:lnTo>
                      <a:pt x="887" y="557"/>
                    </a:lnTo>
                    <a:lnTo>
                      <a:pt x="876" y="572"/>
                    </a:lnTo>
                    <a:lnTo>
                      <a:pt x="865" y="585"/>
                    </a:lnTo>
                    <a:lnTo>
                      <a:pt x="853" y="599"/>
                    </a:lnTo>
                    <a:lnTo>
                      <a:pt x="841" y="613"/>
                    </a:lnTo>
                    <a:lnTo>
                      <a:pt x="827" y="625"/>
                    </a:lnTo>
                    <a:lnTo>
                      <a:pt x="812" y="639"/>
                    </a:lnTo>
                    <a:lnTo>
                      <a:pt x="798" y="651"/>
                    </a:lnTo>
                    <a:lnTo>
                      <a:pt x="782" y="663"/>
                    </a:lnTo>
                    <a:lnTo>
                      <a:pt x="765" y="674"/>
                    </a:lnTo>
                    <a:lnTo>
                      <a:pt x="749" y="686"/>
                    </a:lnTo>
                    <a:lnTo>
                      <a:pt x="731" y="696"/>
                    </a:lnTo>
                    <a:lnTo>
                      <a:pt x="713" y="706"/>
                    </a:lnTo>
                    <a:lnTo>
                      <a:pt x="693" y="717"/>
                    </a:lnTo>
                    <a:lnTo>
                      <a:pt x="675" y="726"/>
                    </a:lnTo>
                    <a:lnTo>
                      <a:pt x="654" y="735"/>
                    </a:lnTo>
                    <a:lnTo>
                      <a:pt x="633" y="743"/>
                    </a:lnTo>
                    <a:lnTo>
                      <a:pt x="612" y="751"/>
                    </a:lnTo>
                    <a:lnTo>
                      <a:pt x="590" y="758"/>
                    </a:lnTo>
                    <a:lnTo>
                      <a:pt x="569" y="765"/>
                    </a:lnTo>
                    <a:lnTo>
                      <a:pt x="547" y="770"/>
                    </a:lnTo>
                    <a:lnTo>
                      <a:pt x="526" y="774"/>
                    </a:lnTo>
                    <a:lnTo>
                      <a:pt x="506" y="778"/>
                    </a:lnTo>
                    <a:lnTo>
                      <a:pt x="485" y="781"/>
                    </a:lnTo>
                    <a:lnTo>
                      <a:pt x="464" y="784"/>
                    </a:lnTo>
                    <a:lnTo>
                      <a:pt x="444" y="786"/>
                    </a:lnTo>
                    <a:lnTo>
                      <a:pt x="424" y="787"/>
                    </a:lnTo>
                    <a:lnTo>
                      <a:pt x="404" y="787"/>
                    </a:lnTo>
                    <a:lnTo>
                      <a:pt x="385" y="786"/>
                    </a:lnTo>
                    <a:lnTo>
                      <a:pt x="366" y="785"/>
                    </a:lnTo>
                    <a:lnTo>
                      <a:pt x="347" y="782"/>
                    </a:lnTo>
                    <a:lnTo>
                      <a:pt x="329" y="779"/>
                    </a:lnTo>
                    <a:lnTo>
                      <a:pt x="311" y="776"/>
                    </a:lnTo>
                    <a:lnTo>
                      <a:pt x="295" y="772"/>
                    </a:lnTo>
                    <a:lnTo>
                      <a:pt x="278" y="767"/>
                    </a:lnTo>
                    <a:lnTo>
                      <a:pt x="261" y="762"/>
                    </a:lnTo>
                    <a:lnTo>
                      <a:pt x="247" y="755"/>
                    </a:lnTo>
                    <a:lnTo>
                      <a:pt x="231" y="749"/>
                    </a:lnTo>
                    <a:lnTo>
                      <a:pt x="218" y="742"/>
                    </a:lnTo>
                    <a:lnTo>
                      <a:pt x="204" y="733"/>
                    </a:lnTo>
                    <a:lnTo>
                      <a:pt x="190" y="724"/>
                    </a:lnTo>
                    <a:lnTo>
                      <a:pt x="179" y="715"/>
                    </a:lnTo>
                    <a:lnTo>
                      <a:pt x="167" y="705"/>
                    </a:lnTo>
                    <a:lnTo>
                      <a:pt x="156" y="695"/>
                    </a:lnTo>
                    <a:lnTo>
                      <a:pt x="147" y="683"/>
                    </a:lnTo>
                    <a:lnTo>
                      <a:pt x="137" y="672"/>
                    </a:lnTo>
                    <a:lnTo>
                      <a:pt x="130" y="659"/>
                    </a:lnTo>
                    <a:lnTo>
                      <a:pt x="123" y="646"/>
                    </a:lnTo>
                    <a:lnTo>
                      <a:pt x="116" y="632"/>
                    </a:lnTo>
                    <a:lnTo>
                      <a:pt x="111" y="619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6" name="Freeform 24"/>
              <p:cNvSpPr>
                <a:spLocks/>
              </p:cNvSpPr>
              <p:nvPr userDrawn="1"/>
            </p:nvSpPr>
            <p:spPr bwMode="auto">
              <a:xfrm>
                <a:off x="5006" y="2258"/>
                <a:ext cx="49" cy="42"/>
              </a:xfrm>
              <a:custGeom>
                <a:avLst/>
                <a:gdLst/>
                <a:ahLst/>
                <a:cxnLst>
                  <a:cxn ang="0">
                    <a:pos x="155" y="792"/>
                  </a:cxn>
                  <a:cxn ang="0">
                    <a:pos x="146" y="770"/>
                  </a:cxn>
                  <a:cxn ang="0">
                    <a:pos x="142" y="751"/>
                  </a:cxn>
                  <a:cxn ang="0">
                    <a:pos x="143" y="733"/>
                  </a:cxn>
                  <a:cxn ang="0">
                    <a:pos x="149" y="716"/>
                  </a:cxn>
                  <a:cxn ang="0">
                    <a:pos x="161" y="699"/>
                  </a:cxn>
                  <a:cxn ang="0">
                    <a:pos x="176" y="684"/>
                  </a:cxn>
                  <a:cxn ang="0">
                    <a:pos x="198" y="669"/>
                  </a:cxn>
                  <a:cxn ang="0">
                    <a:pos x="785" y="338"/>
                  </a:cxn>
                  <a:cxn ang="0">
                    <a:pos x="1003" y="520"/>
                  </a:cxn>
                  <a:cxn ang="0">
                    <a:pos x="1143" y="135"/>
                  </a:cxn>
                  <a:cxn ang="0">
                    <a:pos x="804" y="149"/>
                  </a:cxn>
                  <a:cxn ang="0">
                    <a:pos x="618" y="39"/>
                  </a:cxn>
                  <a:cxn ang="0">
                    <a:pos x="119" y="536"/>
                  </a:cxn>
                  <a:cxn ang="0">
                    <a:pos x="79" y="562"/>
                  </a:cxn>
                  <a:cxn ang="0">
                    <a:pos x="47" y="592"/>
                  </a:cxn>
                  <a:cxn ang="0">
                    <a:pos x="23" y="624"/>
                  </a:cxn>
                  <a:cxn ang="0">
                    <a:pos x="15" y="641"/>
                  </a:cxn>
                  <a:cxn ang="0">
                    <a:pos x="8" y="659"/>
                  </a:cxn>
                  <a:cxn ang="0">
                    <a:pos x="3" y="677"/>
                  </a:cxn>
                  <a:cxn ang="0">
                    <a:pos x="1" y="696"/>
                  </a:cxn>
                  <a:cxn ang="0">
                    <a:pos x="1" y="715"/>
                  </a:cxn>
                  <a:cxn ang="0">
                    <a:pos x="2" y="735"/>
                  </a:cxn>
                  <a:cxn ang="0">
                    <a:pos x="6" y="755"/>
                  </a:cxn>
                  <a:cxn ang="0">
                    <a:pos x="13" y="774"/>
                  </a:cxn>
                  <a:cxn ang="0">
                    <a:pos x="31" y="815"/>
                  </a:cxn>
                  <a:cxn ang="0">
                    <a:pos x="46" y="839"/>
                  </a:cxn>
                  <a:cxn ang="0">
                    <a:pos x="62" y="860"/>
                  </a:cxn>
                  <a:cxn ang="0">
                    <a:pos x="79" y="879"/>
                  </a:cxn>
                  <a:cxn ang="0">
                    <a:pos x="101" y="896"/>
                  </a:cxn>
                  <a:cxn ang="0">
                    <a:pos x="126" y="913"/>
                  </a:cxn>
                  <a:cxn ang="0">
                    <a:pos x="159" y="930"/>
                  </a:cxn>
                  <a:cxn ang="0">
                    <a:pos x="244" y="966"/>
                  </a:cxn>
                  <a:cxn ang="0">
                    <a:pos x="253" y="890"/>
                  </a:cxn>
                  <a:cxn ang="0">
                    <a:pos x="214" y="865"/>
                  </a:cxn>
                  <a:cxn ang="0">
                    <a:pos x="188" y="842"/>
                  </a:cxn>
                  <a:cxn ang="0">
                    <a:pos x="169" y="817"/>
                  </a:cxn>
                </a:cxnLst>
                <a:rect l="0" t="0" r="r" b="b"/>
                <a:pathLst>
                  <a:path w="1143" h="966">
                    <a:moveTo>
                      <a:pt x="161" y="804"/>
                    </a:moveTo>
                    <a:lnTo>
                      <a:pt x="155" y="792"/>
                    </a:lnTo>
                    <a:lnTo>
                      <a:pt x="149" y="781"/>
                    </a:lnTo>
                    <a:lnTo>
                      <a:pt x="146" y="770"/>
                    </a:lnTo>
                    <a:lnTo>
                      <a:pt x="143" y="761"/>
                    </a:lnTo>
                    <a:lnTo>
                      <a:pt x="142" y="751"/>
                    </a:lnTo>
                    <a:lnTo>
                      <a:pt x="142" y="742"/>
                    </a:lnTo>
                    <a:lnTo>
                      <a:pt x="143" y="733"/>
                    </a:lnTo>
                    <a:lnTo>
                      <a:pt x="146" y="724"/>
                    </a:lnTo>
                    <a:lnTo>
                      <a:pt x="149" y="716"/>
                    </a:lnTo>
                    <a:lnTo>
                      <a:pt x="155" y="708"/>
                    </a:lnTo>
                    <a:lnTo>
                      <a:pt x="161" y="699"/>
                    </a:lnTo>
                    <a:lnTo>
                      <a:pt x="168" y="692"/>
                    </a:lnTo>
                    <a:lnTo>
                      <a:pt x="176" y="684"/>
                    </a:lnTo>
                    <a:lnTo>
                      <a:pt x="187" y="676"/>
                    </a:lnTo>
                    <a:lnTo>
                      <a:pt x="198" y="669"/>
                    </a:lnTo>
                    <a:lnTo>
                      <a:pt x="212" y="661"/>
                    </a:lnTo>
                    <a:lnTo>
                      <a:pt x="785" y="338"/>
                    </a:lnTo>
                    <a:lnTo>
                      <a:pt x="915" y="570"/>
                    </a:lnTo>
                    <a:lnTo>
                      <a:pt x="1003" y="520"/>
                    </a:lnTo>
                    <a:lnTo>
                      <a:pt x="874" y="288"/>
                    </a:lnTo>
                    <a:lnTo>
                      <a:pt x="1143" y="135"/>
                    </a:lnTo>
                    <a:lnTo>
                      <a:pt x="1068" y="0"/>
                    </a:lnTo>
                    <a:lnTo>
                      <a:pt x="804" y="149"/>
                    </a:lnTo>
                    <a:lnTo>
                      <a:pt x="670" y="9"/>
                    </a:lnTo>
                    <a:lnTo>
                      <a:pt x="618" y="39"/>
                    </a:lnTo>
                    <a:lnTo>
                      <a:pt x="710" y="202"/>
                    </a:lnTo>
                    <a:lnTo>
                      <a:pt x="119" y="536"/>
                    </a:lnTo>
                    <a:lnTo>
                      <a:pt x="98" y="548"/>
                    </a:lnTo>
                    <a:lnTo>
                      <a:pt x="79" y="562"/>
                    </a:lnTo>
                    <a:lnTo>
                      <a:pt x="62" y="576"/>
                    </a:lnTo>
                    <a:lnTo>
                      <a:pt x="47" y="592"/>
                    </a:lnTo>
                    <a:lnTo>
                      <a:pt x="35" y="608"/>
                    </a:lnTo>
                    <a:lnTo>
                      <a:pt x="23" y="624"/>
                    </a:lnTo>
                    <a:lnTo>
                      <a:pt x="19" y="633"/>
                    </a:lnTo>
                    <a:lnTo>
                      <a:pt x="15" y="641"/>
                    </a:lnTo>
                    <a:lnTo>
                      <a:pt x="12" y="650"/>
                    </a:lnTo>
                    <a:lnTo>
                      <a:pt x="8" y="659"/>
                    </a:lnTo>
                    <a:lnTo>
                      <a:pt x="5" y="668"/>
                    </a:lnTo>
                    <a:lnTo>
                      <a:pt x="3" y="677"/>
                    </a:lnTo>
                    <a:lnTo>
                      <a:pt x="2" y="687"/>
                    </a:lnTo>
                    <a:lnTo>
                      <a:pt x="1" y="696"/>
                    </a:lnTo>
                    <a:lnTo>
                      <a:pt x="0" y="706"/>
                    </a:lnTo>
                    <a:lnTo>
                      <a:pt x="1" y="715"/>
                    </a:lnTo>
                    <a:lnTo>
                      <a:pt x="1" y="724"/>
                    </a:lnTo>
                    <a:lnTo>
                      <a:pt x="2" y="735"/>
                    </a:lnTo>
                    <a:lnTo>
                      <a:pt x="4" y="744"/>
                    </a:lnTo>
                    <a:lnTo>
                      <a:pt x="6" y="755"/>
                    </a:lnTo>
                    <a:lnTo>
                      <a:pt x="8" y="764"/>
                    </a:lnTo>
                    <a:lnTo>
                      <a:pt x="13" y="774"/>
                    </a:lnTo>
                    <a:lnTo>
                      <a:pt x="21" y="794"/>
                    </a:lnTo>
                    <a:lnTo>
                      <a:pt x="31" y="815"/>
                    </a:lnTo>
                    <a:lnTo>
                      <a:pt x="38" y="828"/>
                    </a:lnTo>
                    <a:lnTo>
                      <a:pt x="46" y="839"/>
                    </a:lnTo>
                    <a:lnTo>
                      <a:pt x="53" y="849"/>
                    </a:lnTo>
                    <a:lnTo>
                      <a:pt x="62" y="860"/>
                    </a:lnTo>
                    <a:lnTo>
                      <a:pt x="70" y="869"/>
                    </a:lnTo>
                    <a:lnTo>
                      <a:pt x="79" y="879"/>
                    </a:lnTo>
                    <a:lnTo>
                      <a:pt x="90" y="888"/>
                    </a:lnTo>
                    <a:lnTo>
                      <a:pt x="101" y="896"/>
                    </a:lnTo>
                    <a:lnTo>
                      <a:pt x="113" y="905"/>
                    </a:lnTo>
                    <a:lnTo>
                      <a:pt x="126" y="913"/>
                    </a:lnTo>
                    <a:lnTo>
                      <a:pt x="142" y="921"/>
                    </a:lnTo>
                    <a:lnTo>
                      <a:pt x="159" y="930"/>
                    </a:lnTo>
                    <a:lnTo>
                      <a:pt x="197" y="947"/>
                    </a:lnTo>
                    <a:lnTo>
                      <a:pt x="244" y="966"/>
                    </a:lnTo>
                    <a:lnTo>
                      <a:pt x="278" y="905"/>
                    </a:lnTo>
                    <a:lnTo>
                      <a:pt x="253" y="890"/>
                    </a:lnTo>
                    <a:lnTo>
                      <a:pt x="231" y="876"/>
                    </a:lnTo>
                    <a:lnTo>
                      <a:pt x="214" y="865"/>
                    </a:lnTo>
                    <a:lnTo>
                      <a:pt x="199" y="854"/>
                    </a:lnTo>
                    <a:lnTo>
                      <a:pt x="188" y="842"/>
                    </a:lnTo>
                    <a:lnTo>
                      <a:pt x="177" y="830"/>
                    </a:lnTo>
                    <a:lnTo>
                      <a:pt x="169" y="817"/>
                    </a:lnTo>
                    <a:lnTo>
                      <a:pt x="161" y="804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" name="Freeform 25"/>
              <p:cNvSpPr>
                <a:spLocks/>
              </p:cNvSpPr>
              <p:nvPr userDrawn="1"/>
            </p:nvSpPr>
            <p:spPr bwMode="auto">
              <a:xfrm>
                <a:off x="5021" y="2292"/>
                <a:ext cx="53" cy="42"/>
              </a:xfrm>
              <a:custGeom>
                <a:avLst/>
                <a:gdLst/>
                <a:ahLst/>
                <a:cxnLst>
                  <a:cxn ang="0">
                    <a:pos x="762" y="109"/>
                  </a:cxn>
                  <a:cxn ang="0">
                    <a:pos x="839" y="111"/>
                  </a:cxn>
                  <a:cxn ang="0">
                    <a:pos x="914" y="156"/>
                  </a:cxn>
                  <a:cxn ang="0">
                    <a:pos x="976" y="238"/>
                  </a:cxn>
                  <a:cxn ang="0">
                    <a:pos x="1001" y="330"/>
                  </a:cxn>
                  <a:cxn ang="0">
                    <a:pos x="984" y="412"/>
                  </a:cxn>
                  <a:cxn ang="0">
                    <a:pos x="955" y="449"/>
                  </a:cxn>
                  <a:cxn ang="0">
                    <a:pos x="949" y="556"/>
                  </a:cxn>
                  <a:cxn ang="0">
                    <a:pos x="1098" y="335"/>
                  </a:cxn>
                  <a:cxn ang="0">
                    <a:pos x="1083" y="264"/>
                  </a:cxn>
                  <a:cxn ang="0">
                    <a:pos x="1052" y="196"/>
                  </a:cxn>
                  <a:cxn ang="0">
                    <a:pos x="1001" y="127"/>
                  </a:cxn>
                  <a:cxn ang="0">
                    <a:pos x="938" y="68"/>
                  </a:cxn>
                  <a:cxn ang="0">
                    <a:pos x="870" y="27"/>
                  </a:cxn>
                  <a:cxn ang="0">
                    <a:pos x="799" y="4"/>
                  </a:cxn>
                  <a:cxn ang="0">
                    <a:pos x="728" y="1"/>
                  </a:cxn>
                  <a:cxn ang="0">
                    <a:pos x="658" y="17"/>
                  </a:cxn>
                  <a:cxn ang="0">
                    <a:pos x="593" y="54"/>
                  </a:cxn>
                  <a:cxn ang="0">
                    <a:pos x="529" y="115"/>
                  </a:cxn>
                  <a:cxn ang="0">
                    <a:pos x="501" y="164"/>
                  </a:cxn>
                  <a:cxn ang="0">
                    <a:pos x="486" y="221"/>
                  </a:cxn>
                  <a:cxn ang="0">
                    <a:pos x="484" y="300"/>
                  </a:cxn>
                  <a:cxn ang="0">
                    <a:pos x="523" y="471"/>
                  </a:cxn>
                  <a:cxn ang="0">
                    <a:pos x="570" y="647"/>
                  </a:cxn>
                  <a:cxn ang="0">
                    <a:pos x="575" y="757"/>
                  </a:cxn>
                  <a:cxn ang="0">
                    <a:pos x="539" y="825"/>
                  </a:cxn>
                  <a:cxn ang="0">
                    <a:pos x="485" y="859"/>
                  </a:cxn>
                  <a:cxn ang="0">
                    <a:pos x="423" y="862"/>
                  </a:cxn>
                  <a:cxn ang="0">
                    <a:pos x="340" y="827"/>
                  </a:cxn>
                  <a:cxn ang="0">
                    <a:pos x="265" y="751"/>
                  </a:cxn>
                  <a:cxn ang="0">
                    <a:pos x="217" y="643"/>
                  </a:cxn>
                  <a:cxn ang="0">
                    <a:pos x="212" y="548"/>
                  </a:cxn>
                  <a:cxn ang="0">
                    <a:pos x="225" y="503"/>
                  </a:cxn>
                  <a:cxn ang="0">
                    <a:pos x="251" y="468"/>
                  </a:cxn>
                  <a:cxn ang="0">
                    <a:pos x="54" y="610"/>
                  </a:cxn>
                  <a:cxn ang="0">
                    <a:pos x="118" y="626"/>
                  </a:cxn>
                  <a:cxn ang="0">
                    <a:pos x="143" y="708"/>
                  </a:cxn>
                  <a:cxn ang="0">
                    <a:pos x="193" y="794"/>
                  </a:cxn>
                  <a:cxn ang="0">
                    <a:pos x="254" y="867"/>
                  </a:cxn>
                  <a:cxn ang="0">
                    <a:pos x="319" y="917"/>
                  </a:cxn>
                  <a:cxn ang="0">
                    <a:pos x="388" y="948"/>
                  </a:cxn>
                  <a:cxn ang="0">
                    <a:pos x="460" y="961"/>
                  </a:cxn>
                  <a:cxn ang="0">
                    <a:pos x="532" y="954"/>
                  </a:cxn>
                  <a:cxn ang="0">
                    <a:pos x="602" y="927"/>
                  </a:cxn>
                  <a:cxn ang="0">
                    <a:pos x="674" y="875"/>
                  </a:cxn>
                  <a:cxn ang="0">
                    <a:pos x="719" y="822"/>
                  </a:cxn>
                  <a:cxn ang="0">
                    <a:pos x="742" y="772"/>
                  </a:cxn>
                  <a:cxn ang="0">
                    <a:pos x="752" y="689"/>
                  </a:cxn>
                  <a:cxn ang="0">
                    <a:pos x="723" y="528"/>
                  </a:cxn>
                  <a:cxn ang="0">
                    <a:pos x="655" y="275"/>
                  </a:cxn>
                  <a:cxn ang="0">
                    <a:pos x="655" y="199"/>
                  </a:cxn>
                  <a:cxn ang="0">
                    <a:pos x="680" y="161"/>
                  </a:cxn>
                </a:cxnLst>
                <a:rect l="0" t="0" r="r" b="b"/>
                <a:pathLst>
                  <a:path w="1226" h="961">
                    <a:moveTo>
                      <a:pt x="704" y="139"/>
                    </a:moveTo>
                    <a:lnTo>
                      <a:pt x="718" y="129"/>
                    </a:lnTo>
                    <a:lnTo>
                      <a:pt x="732" y="121"/>
                    </a:lnTo>
                    <a:lnTo>
                      <a:pt x="747" y="114"/>
                    </a:lnTo>
                    <a:lnTo>
                      <a:pt x="762" y="109"/>
                    </a:lnTo>
                    <a:lnTo>
                      <a:pt x="777" y="106"/>
                    </a:lnTo>
                    <a:lnTo>
                      <a:pt x="793" y="105"/>
                    </a:lnTo>
                    <a:lnTo>
                      <a:pt x="809" y="106"/>
                    </a:lnTo>
                    <a:lnTo>
                      <a:pt x="824" y="107"/>
                    </a:lnTo>
                    <a:lnTo>
                      <a:pt x="839" y="111"/>
                    </a:lnTo>
                    <a:lnTo>
                      <a:pt x="855" y="116"/>
                    </a:lnTo>
                    <a:lnTo>
                      <a:pt x="870" y="124"/>
                    </a:lnTo>
                    <a:lnTo>
                      <a:pt x="885" y="133"/>
                    </a:lnTo>
                    <a:lnTo>
                      <a:pt x="899" y="144"/>
                    </a:lnTo>
                    <a:lnTo>
                      <a:pt x="914" y="156"/>
                    </a:lnTo>
                    <a:lnTo>
                      <a:pt x="928" y="170"/>
                    </a:lnTo>
                    <a:lnTo>
                      <a:pt x="941" y="185"/>
                    </a:lnTo>
                    <a:lnTo>
                      <a:pt x="955" y="202"/>
                    </a:lnTo>
                    <a:lnTo>
                      <a:pt x="965" y="220"/>
                    </a:lnTo>
                    <a:lnTo>
                      <a:pt x="976" y="238"/>
                    </a:lnTo>
                    <a:lnTo>
                      <a:pt x="984" y="257"/>
                    </a:lnTo>
                    <a:lnTo>
                      <a:pt x="990" y="275"/>
                    </a:lnTo>
                    <a:lnTo>
                      <a:pt x="995" y="294"/>
                    </a:lnTo>
                    <a:lnTo>
                      <a:pt x="999" y="312"/>
                    </a:lnTo>
                    <a:lnTo>
                      <a:pt x="1001" y="330"/>
                    </a:lnTo>
                    <a:lnTo>
                      <a:pt x="1001" y="348"/>
                    </a:lnTo>
                    <a:lnTo>
                      <a:pt x="999" y="366"/>
                    </a:lnTo>
                    <a:lnTo>
                      <a:pt x="995" y="382"/>
                    </a:lnTo>
                    <a:lnTo>
                      <a:pt x="991" y="398"/>
                    </a:lnTo>
                    <a:lnTo>
                      <a:pt x="984" y="412"/>
                    </a:lnTo>
                    <a:lnTo>
                      <a:pt x="976" y="426"/>
                    </a:lnTo>
                    <a:lnTo>
                      <a:pt x="971" y="432"/>
                    </a:lnTo>
                    <a:lnTo>
                      <a:pt x="966" y="439"/>
                    </a:lnTo>
                    <a:lnTo>
                      <a:pt x="961" y="444"/>
                    </a:lnTo>
                    <a:lnTo>
                      <a:pt x="955" y="449"/>
                    </a:lnTo>
                    <a:lnTo>
                      <a:pt x="941" y="458"/>
                    </a:lnTo>
                    <a:lnTo>
                      <a:pt x="926" y="468"/>
                    </a:lnTo>
                    <a:lnTo>
                      <a:pt x="908" y="477"/>
                    </a:lnTo>
                    <a:lnTo>
                      <a:pt x="890" y="484"/>
                    </a:lnTo>
                    <a:lnTo>
                      <a:pt x="949" y="556"/>
                    </a:lnTo>
                    <a:lnTo>
                      <a:pt x="1226" y="397"/>
                    </a:lnTo>
                    <a:lnTo>
                      <a:pt x="1168" y="325"/>
                    </a:lnTo>
                    <a:lnTo>
                      <a:pt x="1099" y="365"/>
                    </a:lnTo>
                    <a:lnTo>
                      <a:pt x="1099" y="350"/>
                    </a:lnTo>
                    <a:lnTo>
                      <a:pt x="1098" y="335"/>
                    </a:lnTo>
                    <a:lnTo>
                      <a:pt x="1097" y="322"/>
                    </a:lnTo>
                    <a:lnTo>
                      <a:pt x="1095" y="307"/>
                    </a:lnTo>
                    <a:lnTo>
                      <a:pt x="1091" y="293"/>
                    </a:lnTo>
                    <a:lnTo>
                      <a:pt x="1087" y="279"/>
                    </a:lnTo>
                    <a:lnTo>
                      <a:pt x="1083" y="264"/>
                    </a:lnTo>
                    <a:lnTo>
                      <a:pt x="1079" y="251"/>
                    </a:lnTo>
                    <a:lnTo>
                      <a:pt x="1073" y="237"/>
                    </a:lnTo>
                    <a:lnTo>
                      <a:pt x="1066" y="223"/>
                    </a:lnTo>
                    <a:lnTo>
                      <a:pt x="1059" y="209"/>
                    </a:lnTo>
                    <a:lnTo>
                      <a:pt x="1052" y="196"/>
                    </a:lnTo>
                    <a:lnTo>
                      <a:pt x="1043" y="182"/>
                    </a:lnTo>
                    <a:lnTo>
                      <a:pt x="1034" y="169"/>
                    </a:lnTo>
                    <a:lnTo>
                      <a:pt x="1024" y="154"/>
                    </a:lnTo>
                    <a:lnTo>
                      <a:pt x="1013" y="140"/>
                    </a:lnTo>
                    <a:lnTo>
                      <a:pt x="1001" y="127"/>
                    </a:lnTo>
                    <a:lnTo>
                      <a:pt x="989" y="113"/>
                    </a:lnTo>
                    <a:lnTo>
                      <a:pt x="977" y="101"/>
                    </a:lnTo>
                    <a:lnTo>
                      <a:pt x="964" y="88"/>
                    </a:lnTo>
                    <a:lnTo>
                      <a:pt x="952" y="78"/>
                    </a:lnTo>
                    <a:lnTo>
                      <a:pt x="938" y="68"/>
                    </a:lnTo>
                    <a:lnTo>
                      <a:pt x="925" y="58"/>
                    </a:lnTo>
                    <a:lnTo>
                      <a:pt x="911" y="49"/>
                    </a:lnTo>
                    <a:lnTo>
                      <a:pt x="897" y="40"/>
                    </a:lnTo>
                    <a:lnTo>
                      <a:pt x="884" y="33"/>
                    </a:lnTo>
                    <a:lnTo>
                      <a:pt x="870" y="27"/>
                    </a:lnTo>
                    <a:lnTo>
                      <a:pt x="857" y="21"/>
                    </a:lnTo>
                    <a:lnTo>
                      <a:pt x="842" y="15"/>
                    </a:lnTo>
                    <a:lnTo>
                      <a:pt x="828" y="10"/>
                    </a:lnTo>
                    <a:lnTo>
                      <a:pt x="814" y="7"/>
                    </a:lnTo>
                    <a:lnTo>
                      <a:pt x="799" y="4"/>
                    </a:lnTo>
                    <a:lnTo>
                      <a:pt x="786" y="2"/>
                    </a:lnTo>
                    <a:lnTo>
                      <a:pt x="771" y="1"/>
                    </a:lnTo>
                    <a:lnTo>
                      <a:pt x="756" y="0"/>
                    </a:lnTo>
                    <a:lnTo>
                      <a:pt x="743" y="0"/>
                    </a:lnTo>
                    <a:lnTo>
                      <a:pt x="728" y="1"/>
                    </a:lnTo>
                    <a:lnTo>
                      <a:pt x="714" y="3"/>
                    </a:lnTo>
                    <a:lnTo>
                      <a:pt x="700" y="5"/>
                    </a:lnTo>
                    <a:lnTo>
                      <a:pt x="687" y="8"/>
                    </a:lnTo>
                    <a:lnTo>
                      <a:pt x="672" y="12"/>
                    </a:lnTo>
                    <a:lnTo>
                      <a:pt x="658" y="17"/>
                    </a:lnTo>
                    <a:lnTo>
                      <a:pt x="645" y="23"/>
                    </a:lnTo>
                    <a:lnTo>
                      <a:pt x="631" y="30"/>
                    </a:lnTo>
                    <a:lnTo>
                      <a:pt x="619" y="37"/>
                    </a:lnTo>
                    <a:lnTo>
                      <a:pt x="605" y="45"/>
                    </a:lnTo>
                    <a:lnTo>
                      <a:pt x="593" y="54"/>
                    </a:lnTo>
                    <a:lnTo>
                      <a:pt x="580" y="63"/>
                    </a:lnTo>
                    <a:lnTo>
                      <a:pt x="561" y="80"/>
                    </a:lnTo>
                    <a:lnTo>
                      <a:pt x="544" y="98"/>
                    </a:lnTo>
                    <a:lnTo>
                      <a:pt x="536" y="106"/>
                    </a:lnTo>
                    <a:lnTo>
                      <a:pt x="529" y="115"/>
                    </a:lnTo>
                    <a:lnTo>
                      <a:pt x="523" y="125"/>
                    </a:lnTo>
                    <a:lnTo>
                      <a:pt x="516" y="134"/>
                    </a:lnTo>
                    <a:lnTo>
                      <a:pt x="510" y="144"/>
                    </a:lnTo>
                    <a:lnTo>
                      <a:pt x="506" y="154"/>
                    </a:lnTo>
                    <a:lnTo>
                      <a:pt x="501" y="164"/>
                    </a:lnTo>
                    <a:lnTo>
                      <a:pt x="497" y="175"/>
                    </a:lnTo>
                    <a:lnTo>
                      <a:pt x="493" y="186"/>
                    </a:lnTo>
                    <a:lnTo>
                      <a:pt x="490" y="197"/>
                    </a:lnTo>
                    <a:lnTo>
                      <a:pt x="488" y="208"/>
                    </a:lnTo>
                    <a:lnTo>
                      <a:pt x="486" y="221"/>
                    </a:lnTo>
                    <a:lnTo>
                      <a:pt x="484" y="233"/>
                    </a:lnTo>
                    <a:lnTo>
                      <a:pt x="483" y="246"/>
                    </a:lnTo>
                    <a:lnTo>
                      <a:pt x="483" y="258"/>
                    </a:lnTo>
                    <a:lnTo>
                      <a:pt x="483" y="272"/>
                    </a:lnTo>
                    <a:lnTo>
                      <a:pt x="484" y="300"/>
                    </a:lnTo>
                    <a:lnTo>
                      <a:pt x="488" y="330"/>
                    </a:lnTo>
                    <a:lnTo>
                      <a:pt x="493" y="361"/>
                    </a:lnTo>
                    <a:lnTo>
                      <a:pt x="502" y="396"/>
                    </a:lnTo>
                    <a:lnTo>
                      <a:pt x="511" y="432"/>
                    </a:lnTo>
                    <a:lnTo>
                      <a:pt x="523" y="471"/>
                    </a:lnTo>
                    <a:lnTo>
                      <a:pt x="535" y="513"/>
                    </a:lnTo>
                    <a:lnTo>
                      <a:pt x="547" y="551"/>
                    </a:lnTo>
                    <a:lnTo>
                      <a:pt x="556" y="585"/>
                    </a:lnTo>
                    <a:lnTo>
                      <a:pt x="563" y="618"/>
                    </a:lnTo>
                    <a:lnTo>
                      <a:pt x="570" y="647"/>
                    </a:lnTo>
                    <a:lnTo>
                      <a:pt x="574" y="674"/>
                    </a:lnTo>
                    <a:lnTo>
                      <a:pt x="576" y="698"/>
                    </a:lnTo>
                    <a:lnTo>
                      <a:pt x="578" y="720"/>
                    </a:lnTo>
                    <a:lnTo>
                      <a:pt x="577" y="740"/>
                    </a:lnTo>
                    <a:lnTo>
                      <a:pt x="575" y="757"/>
                    </a:lnTo>
                    <a:lnTo>
                      <a:pt x="571" y="773"/>
                    </a:lnTo>
                    <a:lnTo>
                      <a:pt x="565" y="788"/>
                    </a:lnTo>
                    <a:lnTo>
                      <a:pt x="558" y="801"/>
                    </a:lnTo>
                    <a:lnTo>
                      <a:pt x="550" y="814"/>
                    </a:lnTo>
                    <a:lnTo>
                      <a:pt x="539" y="825"/>
                    </a:lnTo>
                    <a:lnTo>
                      <a:pt x="527" y="836"/>
                    </a:lnTo>
                    <a:lnTo>
                      <a:pt x="513" y="845"/>
                    </a:lnTo>
                    <a:lnTo>
                      <a:pt x="500" y="852"/>
                    </a:lnTo>
                    <a:lnTo>
                      <a:pt x="492" y="855"/>
                    </a:lnTo>
                    <a:lnTo>
                      <a:pt x="485" y="859"/>
                    </a:lnTo>
                    <a:lnTo>
                      <a:pt x="478" y="861"/>
                    </a:lnTo>
                    <a:lnTo>
                      <a:pt x="471" y="862"/>
                    </a:lnTo>
                    <a:lnTo>
                      <a:pt x="455" y="864"/>
                    </a:lnTo>
                    <a:lnTo>
                      <a:pt x="438" y="864"/>
                    </a:lnTo>
                    <a:lnTo>
                      <a:pt x="423" y="862"/>
                    </a:lnTo>
                    <a:lnTo>
                      <a:pt x="406" y="859"/>
                    </a:lnTo>
                    <a:lnTo>
                      <a:pt x="389" y="853"/>
                    </a:lnTo>
                    <a:lnTo>
                      <a:pt x="372" y="846"/>
                    </a:lnTo>
                    <a:lnTo>
                      <a:pt x="356" y="838"/>
                    </a:lnTo>
                    <a:lnTo>
                      <a:pt x="340" y="827"/>
                    </a:lnTo>
                    <a:lnTo>
                      <a:pt x="324" y="816"/>
                    </a:lnTo>
                    <a:lnTo>
                      <a:pt x="309" y="802"/>
                    </a:lnTo>
                    <a:lnTo>
                      <a:pt x="294" y="788"/>
                    </a:lnTo>
                    <a:lnTo>
                      <a:pt x="280" y="771"/>
                    </a:lnTo>
                    <a:lnTo>
                      <a:pt x="265" y="751"/>
                    </a:lnTo>
                    <a:lnTo>
                      <a:pt x="251" y="730"/>
                    </a:lnTo>
                    <a:lnTo>
                      <a:pt x="240" y="710"/>
                    </a:lnTo>
                    <a:lnTo>
                      <a:pt x="230" y="688"/>
                    </a:lnTo>
                    <a:lnTo>
                      <a:pt x="222" y="666"/>
                    </a:lnTo>
                    <a:lnTo>
                      <a:pt x="217" y="643"/>
                    </a:lnTo>
                    <a:lnTo>
                      <a:pt x="212" y="621"/>
                    </a:lnTo>
                    <a:lnTo>
                      <a:pt x="210" y="600"/>
                    </a:lnTo>
                    <a:lnTo>
                      <a:pt x="209" y="578"/>
                    </a:lnTo>
                    <a:lnTo>
                      <a:pt x="211" y="558"/>
                    </a:lnTo>
                    <a:lnTo>
                      <a:pt x="212" y="548"/>
                    </a:lnTo>
                    <a:lnTo>
                      <a:pt x="214" y="539"/>
                    </a:lnTo>
                    <a:lnTo>
                      <a:pt x="216" y="529"/>
                    </a:lnTo>
                    <a:lnTo>
                      <a:pt x="218" y="521"/>
                    </a:lnTo>
                    <a:lnTo>
                      <a:pt x="222" y="511"/>
                    </a:lnTo>
                    <a:lnTo>
                      <a:pt x="225" y="503"/>
                    </a:lnTo>
                    <a:lnTo>
                      <a:pt x="229" y="495"/>
                    </a:lnTo>
                    <a:lnTo>
                      <a:pt x="235" y="488"/>
                    </a:lnTo>
                    <a:lnTo>
                      <a:pt x="239" y="480"/>
                    </a:lnTo>
                    <a:lnTo>
                      <a:pt x="245" y="474"/>
                    </a:lnTo>
                    <a:lnTo>
                      <a:pt x="251" y="468"/>
                    </a:lnTo>
                    <a:lnTo>
                      <a:pt x="258" y="461"/>
                    </a:lnTo>
                    <a:lnTo>
                      <a:pt x="304" y="424"/>
                    </a:lnTo>
                    <a:lnTo>
                      <a:pt x="242" y="347"/>
                    </a:lnTo>
                    <a:lnTo>
                      <a:pt x="0" y="544"/>
                    </a:lnTo>
                    <a:lnTo>
                      <a:pt x="54" y="610"/>
                    </a:lnTo>
                    <a:lnTo>
                      <a:pt x="115" y="560"/>
                    </a:lnTo>
                    <a:lnTo>
                      <a:pt x="115" y="577"/>
                    </a:lnTo>
                    <a:lnTo>
                      <a:pt x="115" y="593"/>
                    </a:lnTo>
                    <a:lnTo>
                      <a:pt x="116" y="609"/>
                    </a:lnTo>
                    <a:lnTo>
                      <a:pt x="118" y="626"/>
                    </a:lnTo>
                    <a:lnTo>
                      <a:pt x="121" y="643"/>
                    </a:lnTo>
                    <a:lnTo>
                      <a:pt x="125" y="658"/>
                    </a:lnTo>
                    <a:lnTo>
                      <a:pt x="130" y="675"/>
                    </a:lnTo>
                    <a:lnTo>
                      <a:pt x="136" y="692"/>
                    </a:lnTo>
                    <a:lnTo>
                      <a:pt x="143" y="708"/>
                    </a:lnTo>
                    <a:lnTo>
                      <a:pt x="151" y="725"/>
                    </a:lnTo>
                    <a:lnTo>
                      <a:pt x="160" y="743"/>
                    </a:lnTo>
                    <a:lnTo>
                      <a:pt x="170" y="760"/>
                    </a:lnTo>
                    <a:lnTo>
                      <a:pt x="180" y="777"/>
                    </a:lnTo>
                    <a:lnTo>
                      <a:pt x="193" y="794"/>
                    </a:lnTo>
                    <a:lnTo>
                      <a:pt x="205" y="812"/>
                    </a:lnTo>
                    <a:lnTo>
                      <a:pt x="219" y="828"/>
                    </a:lnTo>
                    <a:lnTo>
                      <a:pt x="230" y="842"/>
                    </a:lnTo>
                    <a:lnTo>
                      <a:pt x="242" y="855"/>
                    </a:lnTo>
                    <a:lnTo>
                      <a:pt x="254" y="867"/>
                    </a:lnTo>
                    <a:lnTo>
                      <a:pt x="267" y="878"/>
                    </a:lnTo>
                    <a:lnTo>
                      <a:pt x="280" y="890"/>
                    </a:lnTo>
                    <a:lnTo>
                      <a:pt x="292" y="899"/>
                    </a:lnTo>
                    <a:lnTo>
                      <a:pt x="306" y="909"/>
                    </a:lnTo>
                    <a:lnTo>
                      <a:pt x="319" y="917"/>
                    </a:lnTo>
                    <a:lnTo>
                      <a:pt x="332" y="925"/>
                    </a:lnTo>
                    <a:lnTo>
                      <a:pt x="346" y="931"/>
                    </a:lnTo>
                    <a:lnTo>
                      <a:pt x="360" y="938"/>
                    </a:lnTo>
                    <a:lnTo>
                      <a:pt x="373" y="944"/>
                    </a:lnTo>
                    <a:lnTo>
                      <a:pt x="388" y="948"/>
                    </a:lnTo>
                    <a:lnTo>
                      <a:pt x="403" y="952"/>
                    </a:lnTo>
                    <a:lnTo>
                      <a:pt x="416" y="955"/>
                    </a:lnTo>
                    <a:lnTo>
                      <a:pt x="431" y="958"/>
                    </a:lnTo>
                    <a:lnTo>
                      <a:pt x="445" y="960"/>
                    </a:lnTo>
                    <a:lnTo>
                      <a:pt x="460" y="961"/>
                    </a:lnTo>
                    <a:lnTo>
                      <a:pt x="475" y="961"/>
                    </a:lnTo>
                    <a:lnTo>
                      <a:pt x="489" y="961"/>
                    </a:lnTo>
                    <a:lnTo>
                      <a:pt x="503" y="959"/>
                    </a:lnTo>
                    <a:lnTo>
                      <a:pt x="517" y="957"/>
                    </a:lnTo>
                    <a:lnTo>
                      <a:pt x="532" y="954"/>
                    </a:lnTo>
                    <a:lnTo>
                      <a:pt x="547" y="950"/>
                    </a:lnTo>
                    <a:lnTo>
                      <a:pt x="560" y="946"/>
                    </a:lnTo>
                    <a:lnTo>
                      <a:pt x="574" y="941"/>
                    </a:lnTo>
                    <a:lnTo>
                      <a:pt x="588" y="935"/>
                    </a:lnTo>
                    <a:lnTo>
                      <a:pt x="602" y="927"/>
                    </a:lnTo>
                    <a:lnTo>
                      <a:pt x="616" y="920"/>
                    </a:lnTo>
                    <a:lnTo>
                      <a:pt x="629" y="912"/>
                    </a:lnTo>
                    <a:lnTo>
                      <a:pt x="642" y="902"/>
                    </a:lnTo>
                    <a:lnTo>
                      <a:pt x="655" y="892"/>
                    </a:lnTo>
                    <a:lnTo>
                      <a:pt x="674" y="875"/>
                    </a:lnTo>
                    <a:lnTo>
                      <a:pt x="692" y="859"/>
                    </a:lnTo>
                    <a:lnTo>
                      <a:pt x="699" y="850"/>
                    </a:lnTo>
                    <a:lnTo>
                      <a:pt x="706" y="841"/>
                    </a:lnTo>
                    <a:lnTo>
                      <a:pt x="713" y="831"/>
                    </a:lnTo>
                    <a:lnTo>
                      <a:pt x="719" y="822"/>
                    </a:lnTo>
                    <a:lnTo>
                      <a:pt x="725" y="813"/>
                    </a:lnTo>
                    <a:lnTo>
                      <a:pt x="730" y="803"/>
                    </a:lnTo>
                    <a:lnTo>
                      <a:pt x="735" y="793"/>
                    </a:lnTo>
                    <a:lnTo>
                      <a:pt x="739" y="782"/>
                    </a:lnTo>
                    <a:lnTo>
                      <a:pt x="742" y="772"/>
                    </a:lnTo>
                    <a:lnTo>
                      <a:pt x="745" y="762"/>
                    </a:lnTo>
                    <a:lnTo>
                      <a:pt x="747" y="750"/>
                    </a:lnTo>
                    <a:lnTo>
                      <a:pt x="749" y="739"/>
                    </a:lnTo>
                    <a:lnTo>
                      <a:pt x="751" y="715"/>
                    </a:lnTo>
                    <a:lnTo>
                      <a:pt x="752" y="689"/>
                    </a:lnTo>
                    <a:lnTo>
                      <a:pt x="750" y="661"/>
                    </a:lnTo>
                    <a:lnTo>
                      <a:pt x="746" y="630"/>
                    </a:lnTo>
                    <a:lnTo>
                      <a:pt x="741" y="599"/>
                    </a:lnTo>
                    <a:lnTo>
                      <a:pt x="734" y="565"/>
                    </a:lnTo>
                    <a:lnTo>
                      <a:pt x="723" y="528"/>
                    </a:lnTo>
                    <a:lnTo>
                      <a:pt x="712" y="489"/>
                    </a:lnTo>
                    <a:lnTo>
                      <a:pt x="686" y="398"/>
                    </a:lnTo>
                    <a:lnTo>
                      <a:pt x="667" y="328"/>
                    </a:lnTo>
                    <a:lnTo>
                      <a:pt x="659" y="300"/>
                    </a:lnTo>
                    <a:lnTo>
                      <a:pt x="655" y="275"/>
                    </a:lnTo>
                    <a:lnTo>
                      <a:pt x="652" y="254"/>
                    </a:lnTo>
                    <a:lnTo>
                      <a:pt x="650" y="235"/>
                    </a:lnTo>
                    <a:lnTo>
                      <a:pt x="651" y="219"/>
                    </a:lnTo>
                    <a:lnTo>
                      <a:pt x="653" y="205"/>
                    </a:lnTo>
                    <a:lnTo>
                      <a:pt x="655" y="199"/>
                    </a:lnTo>
                    <a:lnTo>
                      <a:pt x="657" y="193"/>
                    </a:lnTo>
                    <a:lnTo>
                      <a:pt x="659" y="187"/>
                    </a:lnTo>
                    <a:lnTo>
                      <a:pt x="663" y="181"/>
                    </a:lnTo>
                    <a:lnTo>
                      <a:pt x="671" y="171"/>
                    </a:lnTo>
                    <a:lnTo>
                      <a:pt x="680" y="161"/>
                    </a:lnTo>
                    <a:lnTo>
                      <a:pt x="691" y="151"/>
                    </a:lnTo>
                    <a:lnTo>
                      <a:pt x="704" y="139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8" name="Freeform 26"/>
              <p:cNvSpPr>
                <a:spLocks noEditPoints="1"/>
              </p:cNvSpPr>
              <p:nvPr userDrawn="1"/>
            </p:nvSpPr>
            <p:spPr bwMode="auto">
              <a:xfrm>
                <a:off x="5059" y="2313"/>
                <a:ext cx="67" cy="65"/>
              </a:xfrm>
              <a:custGeom>
                <a:avLst/>
                <a:gdLst/>
                <a:ahLst/>
                <a:cxnLst>
                  <a:cxn ang="0">
                    <a:pos x="1165" y="46"/>
                  </a:cxn>
                  <a:cxn ang="0">
                    <a:pos x="965" y="502"/>
                  </a:cxn>
                  <a:cxn ang="0">
                    <a:pos x="912" y="426"/>
                  </a:cxn>
                  <a:cxn ang="0">
                    <a:pos x="833" y="363"/>
                  </a:cxn>
                  <a:cxn ang="0">
                    <a:pos x="742" y="317"/>
                  </a:cxn>
                  <a:cxn ang="0">
                    <a:pos x="645" y="292"/>
                  </a:cxn>
                  <a:cxn ang="0">
                    <a:pos x="545" y="286"/>
                  </a:cxn>
                  <a:cxn ang="0">
                    <a:pos x="444" y="300"/>
                  </a:cxn>
                  <a:cxn ang="0">
                    <a:pos x="347" y="333"/>
                  </a:cxn>
                  <a:cxn ang="0">
                    <a:pos x="256" y="385"/>
                  </a:cxn>
                  <a:cxn ang="0">
                    <a:pos x="172" y="455"/>
                  </a:cxn>
                  <a:cxn ang="0">
                    <a:pos x="103" y="540"/>
                  </a:cxn>
                  <a:cxn ang="0">
                    <a:pos x="53" y="626"/>
                  </a:cxn>
                  <a:cxn ang="0">
                    <a:pos x="20" y="716"/>
                  </a:cxn>
                  <a:cxn ang="0">
                    <a:pos x="3" y="804"/>
                  </a:cxn>
                  <a:cxn ang="0">
                    <a:pos x="2" y="891"/>
                  </a:cxn>
                  <a:cxn ang="0">
                    <a:pos x="18" y="973"/>
                  </a:cxn>
                  <a:cxn ang="0">
                    <a:pos x="50" y="1047"/>
                  </a:cxn>
                  <a:cxn ang="0">
                    <a:pos x="98" y="1113"/>
                  </a:cxn>
                  <a:cxn ang="0">
                    <a:pos x="161" y="1164"/>
                  </a:cxn>
                  <a:cxn ang="0">
                    <a:pos x="228" y="1197"/>
                  </a:cxn>
                  <a:cxn ang="0">
                    <a:pos x="308" y="1213"/>
                  </a:cxn>
                  <a:cxn ang="0">
                    <a:pos x="406" y="1212"/>
                  </a:cxn>
                  <a:cxn ang="0">
                    <a:pos x="401" y="1353"/>
                  </a:cxn>
                  <a:cxn ang="0">
                    <a:pos x="1529" y="154"/>
                  </a:cxn>
                  <a:cxn ang="0">
                    <a:pos x="378" y="1120"/>
                  </a:cxn>
                  <a:cxn ang="0">
                    <a:pos x="335" y="1111"/>
                  </a:cxn>
                  <a:cxn ang="0">
                    <a:pos x="289" y="1086"/>
                  </a:cxn>
                  <a:cxn ang="0">
                    <a:pos x="236" y="1039"/>
                  </a:cxn>
                  <a:cxn ang="0">
                    <a:pos x="201" y="990"/>
                  </a:cxn>
                  <a:cxn ang="0">
                    <a:pos x="181" y="935"/>
                  </a:cxn>
                  <a:cxn ang="0">
                    <a:pos x="175" y="875"/>
                  </a:cxn>
                  <a:cxn ang="0">
                    <a:pos x="181" y="813"/>
                  </a:cxn>
                  <a:cxn ang="0">
                    <a:pos x="202" y="746"/>
                  </a:cxn>
                  <a:cxn ang="0">
                    <a:pos x="237" y="677"/>
                  </a:cxn>
                  <a:cxn ang="0">
                    <a:pos x="285" y="606"/>
                  </a:cxn>
                  <a:cxn ang="0">
                    <a:pos x="345" y="538"/>
                  </a:cxn>
                  <a:cxn ang="0">
                    <a:pos x="410" y="482"/>
                  </a:cxn>
                  <a:cxn ang="0">
                    <a:pos x="479" y="442"/>
                  </a:cxn>
                  <a:cxn ang="0">
                    <a:pos x="549" y="416"/>
                  </a:cxn>
                  <a:cxn ang="0">
                    <a:pos x="619" y="405"/>
                  </a:cxn>
                  <a:cxn ang="0">
                    <a:pos x="689" y="410"/>
                  </a:cxn>
                  <a:cxn ang="0">
                    <a:pos x="755" y="431"/>
                  </a:cxn>
                  <a:cxn ang="0">
                    <a:pos x="820" y="469"/>
                  </a:cxn>
                  <a:cxn ang="0">
                    <a:pos x="881" y="524"/>
                  </a:cxn>
                  <a:cxn ang="0">
                    <a:pos x="911" y="580"/>
                  </a:cxn>
                  <a:cxn ang="0">
                    <a:pos x="907" y="641"/>
                  </a:cxn>
                  <a:cxn ang="0">
                    <a:pos x="867" y="710"/>
                  </a:cxn>
                  <a:cxn ang="0">
                    <a:pos x="484" y="1124"/>
                  </a:cxn>
                </a:cxnLst>
                <a:rect l="0" t="0" r="r" b="b"/>
                <a:pathLst>
                  <a:path w="1529" h="1482">
                    <a:moveTo>
                      <a:pt x="1529" y="154"/>
                    </a:moveTo>
                    <a:lnTo>
                      <a:pt x="1496" y="128"/>
                    </a:lnTo>
                    <a:lnTo>
                      <a:pt x="1202" y="0"/>
                    </a:lnTo>
                    <a:lnTo>
                      <a:pt x="1165" y="46"/>
                    </a:lnTo>
                    <a:lnTo>
                      <a:pt x="1311" y="163"/>
                    </a:lnTo>
                    <a:lnTo>
                      <a:pt x="991" y="557"/>
                    </a:lnTo>
                    <a:lnTo>
                      <a:pt x="978" y="528"/>
                    </a:lnTo>
                    <a:lnTo>
                      <a:pt x="965" y="502"/>
                    </a:lnTo>
                    <a:lnTo>
                      <a:pt x="954" y="480"/>
                    </a:lnTo>
                    <a:lnTo>
                      <a:pt x="941" y="461"/>
                    </a:lnTo>
                    <a:lnTo>
                      <a:pt x="928" y="443"/>
                    </a:lnTo>
                    <a:lnTo>
                      <a:pt x="912" y="426"/>
                    </a:lnTo>
                    <a:lnTo>
                      <a:pt x="895" y="410"/>
                    </a:lnTo>
                    <a:lnTo>
                      <a:pt x="875" y="393"/>
                    </a:lnTo>
                    <a:lnTo>
                      <a:pt x="855" y="377"/>
                    </a:lnTo>
                    <a:lnTo>
                      <a:pt x="833" y="363"/>
                    </a:lnTo>
                    <a:lnTo>
                      <a:pt x="811" y="349"/>
                    </a:lnTo>
                    <a:lnTo>
                      <a:pt x="788" y="338"/>
                    </a:lnTo>
                    <a:lnTo>
                      <a:pt x="765" y="326"/>
                    </a:lnTo>
                    <a:lnTo>
                      <a:pt x="742" y="317"/>
                    </a:lnTo>
                    <a:lnTo>
                      <a:pt x="718" y="308"/>
                    </a:lnTo>
                    <a:lnTo>
                      <a:pt x="694" y="302"/>
                    </a:lnTo>
                    <a:lnTo>
                      <a:pt x="669" y="296"/>
                    </a:lnTo>
                    <a:lnTo>
                      <a:pt x="645" y="292"/>
                    </a:lnTo>
                    <a:lnTo>
                      <a:pt x="620" y="289"/>
                    </a:lnTo>
                    <a:lnTo>
                      <a:pt x="595" y="286"/>
                    </a:lnTo>
                    <a:lnTo>
                      <a:pt x="570" y="285"/>
                    </a:lnTo>
                    <a:lnTo>
                      <a:pt x="545" y="286"/>
                    </a:lnTo>
                    <a:lnTo>
                      <a:pt x="520" y="288"/>
                    </a:lnTo>
                    <a:lnTo>
                      <a:pt x="495" y="291"/>
                    </a:lnTo>
                    <a:lnTo>
                      <a:pt x="470" y="295"/>
                    </a:lnTo>
                    <a:lnTo>
                      <a:pt x="444" y="300"/>
                    </a:lnTo>
                    <a:lnTo>
                      <a:pt x="419" y="307"/>
                    </a:lnTo>
                    <a:lnTo>
                      <a:pt x="395" y="315"/>
                    </a:lnTo>
                    <a:lnTo>
                      <a:pt x="370" y="323"/>
                    </a:lnTo>
                    <a:lnTo>
                      <a:pt x="347" y="333"/>
                    </a:lnTo>
                    <a:lnTo>
                      <a:pt x="323" y="345"/>
                    </a:lnTo>
                    <a:lnTo>
                      <a:pt x="300" y="357"/>
                    </a:lnTo>
                    <a:lnTo>
                      <a:pt x="277" y="371"/>
                    </a:lnTo>
                    <a:lnTo>
                      <a:pt x="256" y="385"/>
                    </a:lnTo>
                    <a:lnTo>
                      <a:pt x="234" y="401"/>
                    </a:lnTo>
                    <a:lnTo>
                      <a:pt x="213" y="419"/>
                    </a:lnTo>
                    <a:lnTo>
                      <a:pt x="192" y="437"/>
                    </a:lnTo>
                    <a:lnTo>
                      <a:pt x="172" y="455"/>
                    </a:lnTo>
                    <a:lnTo>
                      <a:pt x="153" y="476"/>
                    </a:lnTo>
                    <a:lnTo>
                      <a:pt x="135" y="498"/>
                    </a:lnTo>
                    <a:lnTo>
                      <a:pt x="119" y="519"/>
                    </a:lnTo>
                    <a:lnTo>
                      <a:pt x="103" y="540"/>
                    </a:lnTo>
                    <a:lnTo>
                      <a:pt x="90" y="561"/>
                    </a:lnTo>
                    <a:lnTo>
                      <a:pt x="77" y="582"/>
                    </a:lnTo>
                    <a:lnTo>
                      <a:pt x="65" y="604"/>
                    </a:lnTo>
                    <a:lnTo>
                      <a:pt x="53" y="626"/>
                    </a:lnTo>
                    <a:lnTo>
                      <a:pt x="44" y="648"/>
                    </a:lnTo>
                    <a:lnTo>
                      <a:pt x="34" y="671"/>
                    </a:lnTo>
                    <a:lnTo>
                      <a:pt x="27" y="693"/>
                    </a:lnTo>
                    <a:lnTo>
                      <a:pt x="20" y="716"/>
                    </a:lnTo>
                    <a:lnTo>
                      <a:pt x="13" y="738"/>
                    </a:lnTo>
                    <a:lnTo>
                      <a:pt x="9" y="760"/>
                    </a:lnTo>
                    <a:lnTo>
                      <a:pt x="5" y="783"/>
                    </a:lnTo>
                    <a:lnTo>
                      <a:pt x="3" y="804"/>
                    </a:lnTo>
                    <a:lnTo>
                      <a:pt x="1" y="826"/>
                    </a:lnTo>
                    <a:lnTo>
                      <a:pt x="0" y="848"/>
                    </a:lnTo>
                    <a:lnTo>
                      <a:pt x="1" y="870"/>
                    </a:lnTo>
                    <a:lnTo>
                      <a:pt x="2" y="891"/>
                    </a:lnTo>
                    <a:lnTo>
                      <a:pt x="4" y="913"/>
                    </a:lnTo>
                    <a:lnTo>
                      <a:pt x="7" y="933"/>
                    </a:lnTo>
                    <a:lnTo>
                      <a:pt x="11" y="953"/>
                    </a:lnTo>
                    <a:lnTo>
                      <a:pt x="18" y="973"/>
                    </a:lnTo>
                    <a:lnTo>
                      <a:pt x="24" y="993"/>
                    </a:lnTo>
                    <a:lnTo>
                      <a:pt x="31" y="1012"/>
                    </a:lnTo>
                    <a:lnTo>
                      <a:pt x="40" y="1030"/>
                    </a:lnTo>
                    <a:lnTo>
                      <a:pt x="50" y="1047"/>
                    </a:lnTo>
                    <a:lnTo>
                      <a:pt x="60" y="1065"/>
                    </a:lnTo>
                    <a:lnTo>
                      <a:pt x="72" y="1082"/>
                    </a:lnTo>
                    <a:lnTo>
                      <a:pt x="84" y="1097"/>
                    </a:lnTo>
                    <a:lnTo>
                      <a:pt x="98" y="1113"/>
                    </a:lnTo>
                    <a:lnTo>
                      <a:pt x="113" y="1126"/>
                    </a:lnTo>
                    <a:lnTo>
                      <a:pt x="128" y="1140"/>
                    </a:lnTo>
                    <a:lnTo>
                      <a:pt x="145" y="1153"/>
                    </a:lnTo>
                    <a:lnTo>
                      <a:pt x="161" y="1164"/>
                    </a:lnTo>
                    <a:lnTo>
                      <a:pt x="177" y="1174"/>
                    </a:lnTo>
                    <a:lnTo>
                      <a:pt x="194" y="1183"/>
                    </a:lnTo>
                    <a:lnTo>
                      <a:pt x="211" y="1190"/>
                    </a:lnTo>
                    <a:lnTo>
                      <a:pt x="228" y="1197"/>
                    </a:lnTo>
                    <a:lnTo>
                      <a:pt x="246" y="1203"/>
                    </a:lnTo>
                    <a:lnTo>
                      <a:pt x="266" y="1207"/>
                    </a:lnTo>
                    <a:lnTo>
                      <a:pt x="286" y="1210"/>
                    </a:lnTo>
                    <a:lnTo>
                      <a:pt x="308" y="1213"/>
                    </a:lnTo>
                    <a:lnTo>
                      <a:pt x="330" y="1214"/>
                    </a:lnTo>
                    <a:lnTo>
                      <a:pt x="354" y="1214"/>
                    </a:lnTo>
                    <a:lnTo>
                      <a:pt x="379" y="1214"/>
                    </a:lnTo>
                    <a:lnTo>
                      <a:pt x="406" y="1212"/>
                    </a:lnTo>
                    <a:lnTo>
                      <a:pt x="435" y="1210"/>
                    </a:lnTo>
                    <a:lnTo>
                      <a:pt x="465" y="1207"/>
                    </a:lnTo>
                    <a:lnTo>
                      <a:pt x="368" y="1327"/>
                    </a:lnTo>
                    <a:lnTo>
                      <a:pt x="401" y="1353"/>
                    </a:lnTo>
                    <a:lnTo>
                      <a:pt x="694" y="1482"/>
                    </a:lnTo>
                    <a:lnTo>
                      <a:pt x="731" y="1434"/>
                    </a:lnTo>
                    <a:lnTo>
                      <a:pt x="586" y="1316"/>
                    </a:lnTo>
                    <a:lnTo>
                      <a:pt x="1529" y="154"/>
                    </a:lnTo>
                    <a:close/>
                    <a:moveTo>
                      <a:pt x="452" y="1124"/>
                    </a:moveTo>
                    <a:lnTo>
                      <a:pt x="418" y="1124"/>
                    </a:lnTo>
                    <a:lnTo>
                      <a:pt x="390" y="1122"/>
                    </a:lnTo>
                    <a:lnTo>
                      <a:pt x="378" y="1120"/>
                    </a:lnTo>
                    <a:lnTo>
                      <a:pt x="366" y="1118"/>
                    </a:lnTo>
                    <a:lnTo>
                      <a:pt x="355" y="1116"/>
                    </a:lnTo>
                    <a:lnTo>
                      <a:pt x="344" y="1114"/>
                    </a:lnTo>
                    <a:lnTo>
                      <a:pt x="335" y="1111"/>
                    </a:lnTo>
                    <a:lnTo>
                      <a:pt x="325" y="1107"/>
                    </a:lnTo>
                    <a:lnTo>
                      <a:pt x="316" y="1103"/>
                    </a:lnTo>
                    <a:lnTo>
                      <a:pt x="307" y="1097"/>
                    </a:lnTo>
                    <a:lnTo>
                      <a:pt x="289" y="1086"/>
                    </a:lnTo>
                    <a:lnTo>
                      <a:pt x="270" y="1071"/>
                    </a:lnTo>
                    <a:lnTo>
                      <a:pt x="258" y="1061"/>
                    </a:lnTo>
                    <a:lnTo>
                      <a:pt x="246" y="1050"/>
                    </a:lnTo>
                    <a:lnTo>
                      <a:pt x="236" y="1039"/>
                    </a:lnTo>
                    <a:lnTo>
                      <a:pt x="226" y="1026"/>
                    </a:lnTo>
                    <a:lnTo>
                      <a:pt x="217" y="1015"/>
                    </a:lnTo>
                    <a:lnTo>
                      <a:pt x="209" y="1002"/>
                    </a:lnTo>
                    <a:lnTo>
                      <a:pt x="201" y="990"/>
                    </a:lnTo>
                    <a:lnTo>
                      <a:pt x="195" y="976"/>
                    </a:lnTo>
                    <a:lnTo>
                      <a:pt x="190" y="963"/>
                    </a:lnTo>
                    <a:lnTo>
                      <a:pt x="185" y="949"/>
                    </a:lnTo>
                    <a:lnTo>
                      <a:pt x="181" y="935"/>
                    </a:lnTo>
                    <a:lnTo>
                      <a:pt x="178" y="920"/>
                    </a:lnTo>
                    <a:lnTo>
                      <a:pt x="176" y="906"/>
                    </a:lnTo>
                    <a:lnTo>
                      <a:pt x="175" y="891"/>
                    </a:lnTo>
                    <a:lnTo>
                      <a:pt x="175" y="875"/>
                    </a:lnTo>
                    <a:lnTo>
                      <a:pt x="175" y="860"/>
                    </a:lnTo>
                    <a:lnTo>
                      <a:pt x="176" y="845"/>
                    </a:lnTo>
                    <a:lnTo>
                      <a:pt x="178" y="828"/>
                    </a:lnTo>
                    <a:lnTo>
                      <a:pt x="181" y="813"/>
                    </a:lnTo>
                    <a:lnTo>
                      <a:pt x="186" y="796"/>
                    </a:lnTo>
                    <a:lnTo>
                      <a:pt x="191" y="779"/>
                    </a:lnTo>
                    <a:lnTo>
                      <a:pt x="196" y="763"/>
                    </a:lnTo>
                    <a:lnTo>
                      <a:pt x="202" y="746"/>
                    </a:lnTo>
                    <a:lnTo>
                      <a:pt x="210" y="729"/>
                    </a:lnTo>
                    <a:lnTo>
                      <a:pt x="218" y="712"/>
                    </a:lnTo>
                    <a:lnTo>
                      <a:pt x="227" y="695"/>
                    </a:lnTo>
                    <a:lnTo>
                      <a:pt x="237" y="677"/>
                    </a:lnTo>
                    <a:lnTo>
                      <a:pt x="248" y="660"/>
                    </a:lnTo>
                    <a:lnTo>
                      <a:pt x="260" y="642"/>
                    </a:lnTo>
                    <a:lnTo>
                      <a:pt x="272" y="624"/>
                    </a:lnTo>
                    <a:lnTo>
                      <a:pt x="285" y="606"/>
                    </a:lnTo>
                    <a:lnTo>
                      <a:pt x="299" y="589"/>
                    </a:lnTo>
                    <a:lnTo>
                      <a:pt x="314" y="571"/>
                    </a:lnTo>
                    <a:lnTo>
                      <a:pt x="330" y="553"/>
                    </a:lnTo>
                    <a:lnTo>
                      <a:pt x="345" y="538"/>
                    </a:lnTo>
                    <a:lnTo>
                      <a:pt x="361" y="522"/>
                    </a:lnTo>
                    <a:lnTo>
                      <a:pt x="378" y="508"/>
                    </a:lnTo>
                    <a:lnTo>
                      <a:pt x="393" y="495"/>
                    </a:lnTo>
                    <a:lnTo>
                      <a:pt x="410" y="482"/>
                    </a:lnTo>
                    <a:lnTo>
                      <a:pt x="428" y="470"/>
                    </a:lnTo>
                    <a:lnTo>
                      <a:pt x="444" y="459"/>
                    </a:lnTo>
                    <a:lnTo>
                      <a:pt x="461" y="450"/>
                    </a:lnTo>
                    <a:lnTo>
                      <a:pt x="479" y="442"/>
                    </a:lnTo>
                    <a:lnTo>
                      <a:pt x="496" y="433"/>
                    </a:lnTo>
                    <a:lnTo>
                      <a:pt x="513" y="426"/>
                    </a:lnTo>
                    <a:lnTo>
                      <a:pt x="531" y="421"/>
                    </a:lnTo>
                    <a:lnTo>
                      <a:pt x="549" y="416"/>
                    </a:lnTo>
                    <a:lnTo>
                      <a:pt x="567" y="412"/>
                    </a:lnTo>
                    <a:lnTo>
                      <a:pt x="583" y="408"/>
                    </a:lnTo>
                    <a:lnTo>
                      <a:pt x="601" y="406"/>
                    </a:lnTo>
                    <a:lnTo>
                      <a:pt x="619" y="405"/>
                    </a:lnTo>
                    <a:lnTo>
                      <a:pt x="636" y="405"/>
                    </a:lnTo>
                    <a:lnTo>
                      <a:pt x="654" y="406"/>
                    </a:lnTo>
                    <a:lnTo>
                      <a:pt x="671" y="407"/>
                    </a:lnTo>
                    <a:lnTo>
                      <a:pt x="689" y="410"/>
                    </a:lnTo>
                    <a:lnTo>
                      <a:pt x="705" y="415"/>
                    </a:lnTo>
                    <a:lnTo>
                      <a:pt x="723" y="419"/>
                    </a:lnTo>
                    <a:lnTo>
                      <a:pt x="740" y="425"/>
                    </a:lnTo>
                    <a:lnTo>
                      <a:pt x="755" y="431"/>
                    </a:lnTo>
                    <a:lnTo>
                      <a:pt x="772" y="440"/>
                    </a:lnTo>
                    <a:lnTo>
                      <a:pt x="789" y="448"/>
                    </a:lnTo>
                    <a:lnTo>
                      <a:pt x="805" y="457"/>
                    </a:lnTo>
                    <a:lnTo>
                      <a:pt x="820" y="469"/>
                    </a:lnTo>
                    <a:lnTo>
                      <a:pt x="836" y="480"/>
                    </a:lnTo>
                    <a:lnTo>
                      <a:pt x="853" y="495"/>
                    </a:lnTo>
                    <a:lnTo>
                      <a:pt x="868" y="509"/>
                    </a:lnTo>
                    <a:lnTo>
                      <a:pt x="881" y="524"/>
                    </a:lnTo>
                    <a:lnTo>
                      <a:pt x="892" y="538"/>
                    </a:lnTo>
                    <a:lnTo>
                      <a:pt x="901" y="552"/>
                    </a:lnTo>
                    <a:lnTo>
                      <a:pt x="907" y="566"/>
                    </a:lnTo>
                    <a:lnTo>
                      <a:pt x="911" y="580"/>
                    </a:lnTo>
                    <a:lnTo>
                      <a:pt x="913" y="595"/>
                    </a:lnTo>
                    <a:lnTo>
                      <a:pt x="913" y="610"/>
                    </a:lnTo>
                    <a:lnTo>
                      <a:pt x="911" y="624"/>
                    </a:lnTo>
                    <a:lnTo>
                      <a:pt x="907" y="641"/>
                    </a:lnTo>
                    <a:lnTo>
                      <a:pt x="899" y="656"/>
                    </a:lnTo>
                    <a:lnTo>
                      <a:pt x="891" y="673"/>
                    </a:lnTo>
                    <a:lnTo>
                      <a:pt x="881" y="691"/>
                    </a:lnTo>
                    <a:lnTo>
                      <a:pt x="867" y="710"/>
                    </a:lnTo>
                    <a:lnTo>
                      <a:pt x="853" y="728"/>
                    </a:lnTo>
                    <a:lnTo>
                      <a:pt x="532" y="1124"/>
                    </a:lnTo>
                    <a:lnTo>
                      <a:pt x="506" y="1124"/>
                    </a:lnTo>
                    <a:lnTo>
                      <a:pt x="484" y="1124"/>
                    </a:lnTo>
                    <a:lnTo>
                      <a:pt x="466" y="1124"/>
                    </a:lnTo>
                    <a:lnTo>
                      <a:pt x="452" y="1124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9" name="Freeform 27"/>
              <p:cNvSpPr>
                <a:spLocks noEditPoints="1"/>
              </p:cNvSpPr>
              <p:nvPr userDrawn="1"/>
            </p:nvSpPr>
            <p:spPr bwMode="auto">
              <a:xfrm>
                <a:off x="5103" y="2353"/>
                <a:ext cx="41" cy="49"/>
              </a:xfrm>
              <a:custGeom>
                <a:avLst/>
                <a:gdLst/>
                <a:ahLst/>
                <a:cxnLst>
                  <a:cxn ang="0">
                    <a:pos x="686" y="33"/>
                  </a:cxn>
                  <a:cxn ang="0">
                    <a:pos x="622" y="12"/>
                  </a:cxn>
                  <a:cxn ang="0">
                    <a:pos x="560" y="1"/>
                  </a:cxn>
                  <a:cxn ang="0">
                    <a:pos x="502" y="0"/>
                  </a:cxn>
                  <a:cxn ang="0">
                    <a:pos x="450" y="10"/>
                  </a:cxn>
                  <a:cxn ang="0">
                    <a:pos x="404" y="27"/>
                  </a:cxn>
                  <a:cxn ang="0">
                    <a:pos x="366" y="55"/>
                  </a:cxn>
                  <a:cxn ang="0">
                    <a:pos x="337" y="90"/>
                  </a:cxn>
                  <a:cxn ang="0">
                    <a:pos x="323" y="122"/>
                  </a:cxn>
                  <a:cxn ang="0">
                    <a:pos x="318" y="153"/>
                  </a:cxn>
                  <a:cxn ang="0">
                    <a:pos x="588" y="105"/>
                  </a:cxn>
                  <a:cxn ang="0">
                    <a:pos x="658" y="113"/>
                  </a:cxn>
                  <a:cxn ang="0">
                    <a:pos x="713" y="138"/>
                  </a:cxn>
                  <a:cxn ang="0">
                    <a:pos x="757" y="179"/>
                  </a:cxn>
                  <a:cxn ang="0">
                    <a:pos x="780" y="230"/>
                  </a:cxn>
                  <a:cxn ang="0">
                    <a:pos x="781" y="288"/>
                  </a:cxn>
                  <a:cxn ang="0">
                    <a:pos x="654" y="555"/>
                  </a:cxn>
                  <a:cxn ang="0">
                    <a:pos x="229" y="460"/>
                  </a:cxn>
                  <a:cxn ang="0">
                    <a:pos x="156" y="476"/>
                  </a:cxn>
                  <a:cxn ang="0">
                    <a:pos x="90" y="514"/>
                  </a:cxn>
                  <a:cxn ang="0">
                    <a:pos x="39" y="575"/>
                  </a:cxn>
                  <a:cxn ang="0">
                    <a:pos x="13" y="630"/>
                  </a:cxn>
                  <a:cxn ang="0">
                    <a:pos x="1" y="680"/>
                  </a:cxn>
                  <a:cxn ang="0">
                    <a:pos x="0" y="729"/>
                  </a:cxn>
                  <a:cxn ang="0">
                    <a:pos x="9" y="777"/>
                  </a:cxn>
                  <a:cxn ang="0">
                    <a:pos x="27" y="821"/>
                  </a:cxn>
                  <a:cxn ang="0">
                    <a:pos x="54" y="861"/>
                  </a:cxn>
                  <a:cxn ang="0">
                    <a:pos x="90" y="898"/>
                  </a:cxn>
                  <a:cxn ang="0">
                    <a:pos x="134" y="928"/>
                  </a:cxn>
                  <a:cxn ang="0">
                    <a:pos x="203" y="957"/>
                  </a:cxn>
                  <a:cxn ang="0">
                    <a:pos x="279" y="969"/>
                  </a:cxn>
                  <a:cxn ang="0">
                    <a:pos x="360" y="960"/>
                  </a:cxn>
                  <a:cxn ang="0">
                    <a:pos x="449" y="930"/>
                  </a:cxn>
                  <a:cxn ang="0">
                    <a:pos x="457" y="952"/>
                  </a:cxn>
                  <a:cxn ang="0">
                    <a:pos x="444" y="1002"/>
                  </a:cxn>
                  <a:cxn ang="0">
                    <a:pos x="449" y="1046"/>
                  </a:cxn>
                  <a:cxn ang="0">
                    <a:pos x="472" y="1081"/>
                  </a:cxn>
                  <a:cxn ang="0">
                    <a:pos x="514" y="1107"/>
                  </a:cxn>
                  <a:cxn ang="0">
                    <a:pos x="724" y="1145"/>
                  </a:cxn>
                  <a:cxn ang="0">
                    <a:pos x="913" y="399"/>
                  </a:cxn>
                  <a:cxn ang="0">
                    <a:pos x="928" y="350"/>
                  </a:cxn>
                  <a:cxn ang="0">
                    <a:pos x="931" y="300"/>
                  </a:cxn>
                  <a:cxn ang="0">
                    <a:pos x="923" y="252"/>
                  </a:cxn>
                  <a:cxn ang="0">
                    <a:pos x="903" y="204"/>
                  </a:cxn>
                  <a:cxn ang="0">
                    <a:pos x="873" y="159"/>
                  </a:cxn>
                  <a:cxn ang="0">
                    <a:pos x="831" y="117"/>
                  </a:cxn>
                  <a:cxn ang="0">
                    <a:pos x="780" y="80"/>
                  </a:cxn>
                  <a:cxn ang="0">
                    <a:pos x="510" y="841"/>
                  </a:cxn>
                  <a:cxn ang="0">
                    <a:pos x="394" y="866"/>
                  </a:cxn>
                  <a:cxn ang="0">
                    <a:pos x="335" y="868"/>
                  </a:cxn>
                  <a:cxn ang="0">
                    <a:pos x="285" y="857"/>
                  </a:cxn>
                  <a:cxn ang="0">
                    <a:pos x="234" y="830"/>
                  </a:cxn>
                  <a:cxn ang="0">
                    <a:pos x="195" y="787"/>
                  </a:cxn>
                  <a:cxn ang="0">
                    <a:pos x="179" y="734"/>
                  </a:cxn>
                  <a:cxn ang="0">
                    <a:pos x="185" y="676"/>
                  </a:cxn>
                  <a:cxn ang="0">
                    <a:pos x="615" y="633"/>
                  </a:cxn>
                </a:cxnLst>
                <a:rect l="0" t="0" r="r" b="b"/>
                <a:pathLst>
                  <a:path w="931" h="1145">
                    <a:moveTo>
                      <a:pt x="735" y="55"/>
                    </a:moveTo>
                    <a:lnTo>
                      <a:pt x="718" y="46"/>
                    </a:lnTo>
                    <a:lnTo>
                      <a:pt x="702" y="39"/>
                    </a:lnTo>
                    <a:lnTo>
                      <a:pt x="686" y="33"/>
                    </a:lnTo>
                    <a:lnTo>
                      <a:pt x="670" y="26"/>
                    </a:lnTo>
                    <a:lnTo>
                      <a:pt x="653" y="21"/>
                    </a:lnTo>
                    <a:lnTo>
                      <a:pt x="638" y="16"/>
                    </a:lnTo>
                    <a:lnTo>
                      <a:pt x="622" y="12"/>
                    </a:lnTo>
                    <a:lnTo>
                      <a:pt x="606" y="9"/>
                    </a:lnTo>
                    <a:lnTo>
                      <a:pt x="591" y="6"/>
                    </a:lnTo>
                    <a:lnTo>
                      <a:pt x="575" y="4"/>
                    </a:lnTo>
                    <a:lnTo>
                      <a:pt x="560" y="1"/>
                    </a:lnTo>
                    <a:lnTo>
                      <a:pt x="545" y="0"/>
                    </a:lnTo>
                    <a:lnTo>
                      <a:pt x="530" y="0"/>
                    </a:lnTo>
                    <a:lnTo>
                      <a:pt x="517" y="0"/>
                    </a:lnTo>
                    <a:lnTo>
                      <a:pt x="502" y="0"/>
                    </a:lnTo>
                    <a:lnTo>
                      <a:pt x="488" y="1"/>
                    </a:lnTo>
                    <a:lnTo>
                      <a:pt x="476" y="4"/>
                    </a:lnTo>
                    <a:lnTo>
                      <a:pt x="462" y="7"/>
                    </a:lnTo>
                    <a:lnTo>
                      <a:pt x="450" y="10"/>
                    </a:lnTo>
                    <a:lnTo>
                      <a:pt x="438" y="13"/>
                    </a:lnTo>
                    <a:lnTo>
                      <a:pt x="426" y="17"/>
                    </a:lnTo>
                    <a:lnTo>
                      <a:pt x="415" y="22"/>
                    </a:lnTo>
                    <a:lnTo>
                      <a:pt x="404" y="27"/>
                    </a:lnTo>
                    <a:lnTo>
                      <a:pt x="394" y="33"/>
                    </a:lnTo>
                    <a:lnTo>
                      <a:pt x="384" y="40"/>
                    </a:lnTo>
                    <a:lnTo>
                      <a:pt x="375" y="46"/>
                    </a:lnTo>
                    <a:lnTo>
                      <a:pt x="366" y="55"/>
                    </a:lnTo>
                    <a:lnTo>
                      <a:pt x="358" y="62"/>
                    </a:lnTo>
                    <a:lnTo>
                      <a:pt x="351" y="71"/>
                    </a:lnTo>
                    <a:lnTo>
                      <a:pt x="343" y="81"/>
                    </a:lnTo>
                    <a:lnTo>
                      <a:pt x="337" y="90"/>
                    </a:lnTo>
                    <a:lnTo>
                      <a:pt x="331" y="100"/>
                    </a:lnTo>
                    <a:lnTo>
                      <a:pt x="328" y="109"/>
                    </a:lnTo>
                    <a:lnTo>
                      <a:pt x="325" y="115"/>
                    </a:lnTo>
                    <a:lnTo>
                      <a:pt x="323" y="122"/>
                    </a:lnTo>
                    <a:lnTo>
                      <a:pt x="320" y="129"/>
                    </a:lnTo>
                    <a:lnTo>
                      <a:pt x="319" y="136"/>
                    </a:lnTo>
                    <a:lnTo>
                      <a:pt x="318" y="144"/>
                    </a:lnTo>
                    <a:lnTo>
                      <a:pt x="318" y="153"/>
                    </a:lnTo>
                    <a:lnTo>
                      <a:pt x="319" y="163"/>
                    </a:lnTo>
                    <a:lnTo>
                      <a:pt x="516" y="197"/>
                    </a:lnTo>
                    <a:lnTo>
                      <a:pt x="564" y="104"/>
                    </a:lnTo>
                    <a:lnTo>
                      <a:pt x="588" y="105"/>
                    </a:lnTo>
                    <a:lnTo>
                      <a:pt x="609" y="106"/>
                    </a:lnTo>
                    <a:lnTo>
                      <a:pt x="626" y="107"/>
                    </a:lnTo>
                    <a:lnTo>
                      <a:pt x="643" y="110"/>
                    </a:lnTo>
                    <a:lnTo>
                      <a:pt x="658" y="113"/>
                    </a:lnTo>
                    <a:lnTo>
                      <a:pt x="671" y="118"/>
                    </a:lnTo>
                    <a:lnTo>
                      <a:pt x="685" y="123"/>
                    </a:lnTo>
                    <a:lnTo>
                      <a:pt x="699" y="130"/>
                    </a:lnTo>
                    <a:lnTo>
                      <a:pt x="713" y="138"/>
                    </a:lnTo>
                    <a:lnTo>
                      <a:pt x="725" y="146"/>
                    </a:lnTo>
                    <a:lnTo>
                      <a:pt x="737" y="156"/>
                    </a:lnTo>
                    <a:lnTo>
                      <a:pt x="747" y="167"/>
                    </a:lnTo>
                    <a:lnTo>
                      <a:pt x="757" y="179"/>
                    </a:lnTo>
                    <a:lnTo>
                      <a:pt x="764" y="190"/>
                    </a:lnTo>
                    <a:lnTo>
                      <a:pt x="771" y="203"/>
                    </a:lnTo>
                    <a:lnTo>
                      <a:pt x="777" y="216"/>
                    </a:lnTo>
                    <a:lnTo>
                      <a:pt x="780" y="230"/>
                    </a:lnTo>
                    <a:lnTo>
                      <a:pt x="783" y="244"/>
                    </a:lnTo>
                    <a:lnTo>
                      <a:pt x="783" y="259"/>
                    </a:lnTo>
                    <a:lnTo>
                      <a:pt x="783" y="273"/>
                    </a:lnTo>
                    <a:lnTo>
                      <a:pt x="781" y="288"/>
                    </a:lnTo>
                    <a:lnTo>
                      <a:pt x="778" y="303"/>
                    </a:lnTo>
                    <a:lnTo>
                      <a:pt x="772" y="318"/>
                    </a:lnTo>
                    <a:lnTo>
                      <a:pt x="766" y="333"/>
                    </a:lnTo>
                    <a:lnTo>
                      <a:pt x="654" y="555"/>
                    </a:lnTo>
                    <a:lnTo>
                      <a:pt x="287" y="466"/>
                    </a:lnTo>
                    <a:lnTo>
                      <a:pt x="267" y="463"/>
                    </a:lnTo>
                    <a:lnTo>
                      <a:pt x="248" y="461"/>
                    </a:lnTo>
                    <a:lnTo>
                      <a:pt x="229" y="460"/>
                    </a:lnTo>
                    <a:lnTo>
                      <a:pt x="210" y="462"/>
                    </a:lnTo>
                    <a:lnTo>
                      <a:pt x="191" y="465"/>
                    </a:lnTo>
                    <a:lnTo>
                      <a:pt x="173" y="469"/>
                    </a:lnTo>
                    <a:lnTo>
                      <a:pt x="156" y="476"/>
                    </a:lnTo>
                    <a:lnTo>
                      <a:pt x="138" y="483"/>
                    </a:lnTo>
                    <a:lnTo>
                      <a:pt x="121" y="492"/>
                    </a:lnTo>
                    <a:lnTo>
                      <a:pt x="105" y="503"/>
                    </a:lnTo>
                    <a:lnTo>
                      <a:pt x="90" y="514"/>
                    </a:lnTo>
                    <a:lnTo>
                      <a:pt x="75" y="528"/>
                    </a:lnTo>
                    <a:lnTo>
                      <a:pt x="63" y="542"/>
                    </a:lnTo>
                    <a:lnTo>
                      <a:pt x="50" y="558"/>
                    </a:lnTo>
                    <a:lnTo>
                      <a:pt x="39" y="575"/>
                    </a:lnTo>
                    <a:lnTo>
                      <a:pt x="28" y="592"/>
                    </a:lnTo>
                    <a:lnTo>
                      <a:pt x="23" y="605"/>
                    </a:lnTo>
                    <a:lnTo>
                      <a:pt x="18" y="617"/>
                    </a:lnTo>
                    <a:lnTo>
                      <a:pt x="13" y="630"/>
                    </a:lnTo>
                    <a:lnTo>
                      <a:pt x="9" y="642"/>
                    </a:lnTo>
                    <a:lnTo>
                      <a:pt x="6" y="655"/>
                    </a:lnTo>
                    <a:lnTo>
                      <a:pt x="3" y="667"/>
                    </a:lnTo>
                    <a:lnTo>
                      <a:pt x="1" y="680"/>
                    </a:lnTo>
                    <a:lnTo>
                      <a:pt x="0" y="692"/>
                    </a:lnTo>
                    <a:lnTo>
                      <a:pt x="0" y="705"/>
                    </a:lnTo>
                    <a:lnTo>
                      <a:pt x="0" y="716"/>
                    </a:lnTo>
                    <a:lnTo>
                      <a:pt x="0" y="729"/>
                    </a:lnTo>
                    <a:lnTo>
                      <a:pt x="1" y="741"/>
                    </a:lnTo>
                    <a:lnTo>
                      <a:pt x="3" y="753"/>
                    </a:lnTo>
                    <a:lnTo>
                      <a:pt x="6" y="764"/>
                    </a:lnTo>
                    <a:lnTo>
                      <a:pt x="9" y="777"/>
                    </a:lnTo>
                    <a:lnTo>
                      <a:pt x="13" y="787"/>
                    </a:lnTo>
                    <a:lnTo>
                      <a:pt x="17" y="799"/>
                    </a:lnTo>
                    <a:lnTo>
                      <a:pt x="22" y="810"/>
                    </a:lnTo>
                    <a:lnTo>
                      <a:pt x="27" y="821"/>
                    </a:lnTo>
                    <a:lnTo>
                      <a:pt x="33" y="831"/>
                    </a:lnTo>
                    <a:lnTo>
                      <a:pt x="40" y="841"/>
                    </a:lnTo>
                    <a:lnTo>
                      <a:pt x="47" y="852"/>
                    </a:lnTo>
                    <a:lnTo>
                      <a:pt x="54" y="861"/>
                    </a:lnTo>
                    <a:lnTo>
                      <a:pt x="63" y="871"/>
                    </a:lnTo>
                    <a:lnTo>
                      <a:pt x="71" y="880"/>
                    </a:lnTo>
                    <a:lnTo>
                      <a:pt x="80" y="889"/>
                    </a:lnTo>
                    <a:lnTo>
                      <a:pt x="90" y="898"/>
                    </a:lnTo>
                    <a:lnTo>
                      <a:pt x="100" y="906"/>
                    </a:lnTo>
                    <a:lnTo>
                      <a:pt x="111" y="913"/>
                    </a:lnTo>
                    <a:lnTo>
                      <a:pt x="122" y="921"/>
                    </a:lnTo>
                    <a:lnTo>
                      <a:pt x="134" y="928"/>
                    </a:lnTo>
                    <a:lnTo>
                      <a:pt x="146" y="934"/>
                    </a:lnTo>
                    <a:lnTo>
                      <a:pt x="165" y="943"/>
                    </a:lnTo>
                    <a:lnTo>
                      <a:pt x="184" y="951"/>
                    </a:lnTo>
                    <a:lnTo>
                      <a:pt x="203" y="957"/>
                    </a:lnTo>
                    <a:lnTo>
                      <a:pt x="221" y="961"/>
                    </a:lnTo>
                    <a:lnTo>
                      <a:pt x="240" y="965"/>
                    </a:lnTo>
                    <a:lnTo>
                      <a:pt x="260" y="968"/>
                    </a:lnTo>
                    <a:lnTo>
                      <a:pt x="279" y="969"/>
                    </a:lnTo>
                    <a:lnTo>
                      <a:pt x="299" y="969"/>
                    </a:lnTo>
                    <a:lnTo>
                      <a:pt x="318" y="968"/>
                    </a:lnTo>
                    <a:lnTo>
                      <a:pt x="339" y="964"/>
                    </a:lnTo>
                    <a:lnTo>
                      <a:pt x="360" y="960"/>
                    </a:lnTo>
                    <a:lnTo>
                      <a:pt x="381" y="954"/>
                    </a:lnTo>
                    <a:lnTo>
                      <a:pt x="403" y="948"/>
                    </a:lnTo>
                    <a:lnTo>
                      <a:pt x="426" y="939"/>
                    </a:lnTo>
                    <a:lnTo>
                      <a:pt x="449" y="930"/>
                    </a:lnTo>
                    <a:lnTo>
                      <a:pt x="474" y="919"/>
                    </a:lnTo>
                    <a:lnTo>
                      <a:pt x="469" y="929"/>
                    </a:lnTo>
                    <a:lnTo>
                      <a:pt x="464" y="938"/>
                    </a:lnTo>
                    <a:lnTo>
                      <a:pt x="457" y="952"/>
                    </a:lnTo>
                    <a:lnTo>
                      <a:pt x="453" y="964"/>
                    </a:lnTo>
                    <a:lnTo>
                      <a:pt x="449" y="978"/>
                    </a:lnTo>
                    <a:lnTo>
                      <a:pt x="446" y="990"/>
                    </a:lnTo>
                    <a:lnTo>
                      <a:pt x="444" y="1002"/>
                    </a:lnTo>
                    <a:lnTo>
                      <a:pt x="444" y="1013"/>
                    </a:lnTo>
                    <a:lnTo>
                      <a:pt x="444" y="1025"/>
                    </a:lnTo>
                    <a:lnTo>
                      <a:pt x="446" y="1035"/>
                    </a:lnTo>
                    <a:lnTo>
                      <a:pt x="449" y="1046"/>
                    </a:lnTo>
                    <a:lnTo>
                      <a:pt x="453" y="1055"/>
                    </a:lnTo>
                    <a:lnTo>
                      <a:pt x="458" y="1064"/>
                    </a:lnTo>
                    <a:lnTo>
                      <a:pt x="464" y="1073"/>
                    </a:lnTo>
                    <a:lnTo>
                      <a:pt x="472" y="1081"/>
                    </a:lnTo>
                    <a:lnTo>
                      <a:pt x="480" y="1088"/>
                    </a:lnTo>
                    <a:lnTo>
                      <a:pt x="490" y="1095"/>
                    </a:lnTo>
                    <a:lnTo>
                      <a:pt x="500" y="1101"/>
                    </a:lnTo>
                    <a:lnTo>
                      <a:pt x="514" y="1107"/>
                    </a:lnTo>
                    <a:lnTo>
                      <a:pt x="532" y="1112"/>
                    </a:lnTo>
                    <a:lnTo>
                      <a:pt x="552" y="1117"/>
                    </a:lnTo>
                    <a:lnTo>
                      <a:pt x="574" y="1121"/>
                    </a:lnTo>
                    <a:lnTo>
                      <a:pt x="724" y="1145"/>
                    </a:lnTo>
                    <a:lnTo>
                      <a:pt x="751" y="1089"/>
                    </a:lnTo>
                    <a:lnTo>
                      <a:pt x="603" y="1016"/>
                    </a:lnTo>
                    <a:lnTo>
                      <a:pt x="907" y="411"/>
                    </a:lnTo>
                    <a:lnTo>
                      <a:pt x="913" y="399"/>
                    </a:lnTo>
                    <a:lnTo>
                      <a:pt x="917" y="386"/>
                    </a:lnTo>
                    <a:lnTo>
                      <a:pt x="922" y="374"/>
                    </a:lnTo>
                    <a:lnTo>
                      <a:pt x="926" y="361"/>
                    </a:lnTo>
                    <a:lnTo>
                      <a:pt x="928" y="350"/>
                    </a:lnTo>
                    <a:lnTo>
                      <a:pt x="930" y="337"/>
                    </a:lnTo>
                    <a:lnTo>
                      <a:pt x="931" y="325"/>
                    </a:lnTo>
                    <a:lnTo>
                      <a:pt x="931" y="312"/>
                    </a:lnTo>
                    <a:lnTo>
                      <a:pt x="931" y="300"/>
                    </a:lnTo>
                    <a:lnTo>
                      <a:pt x="930" y="288"/>
                    </a:lnTo>
                    <a:lnTo>
                      <a:pt x="928" y="276"/>
                    </a:lnTo>
                    <a:lnTo>
                      <a:pt x="926" y="263"/>
                    </a:lnTo>
                    <a:lnTo>
                      <a:pt x="923" y="252"/>
                    </a:lnTo>
                    <a:lnTo>
                      <a:pt x="918" y="239"/>
                    </a:lnTo>
                    <a:lnTo>
                      <a:pt x="914" y="228"/>
                    </a:lnTo>
                    <a:lnTo>
                      <a:pt x="909" y="216"/>
                    </a:lnTo>
                    <a:lnTo>
                      <a:pt x="903" y="204"/>
                    </a:lnTo>
                    <a:lnTo>
                      <a:pt x="897" y="192"/>
                    </a:lnTo>
                    <a:lnTo>
                      <a:pt x="889" y="182"/>
                    </a:lnTo>
                    <a:lnTo>
                      <a:pt x="881" y="170"/>
                    </a:lnTo>
                    <a:lnTo>
                      <a:pt x="873" y="159"/>
                    </a:lnTo>
                    <a:lnTo>
                      <a:pt x="863" y="148"/>
                    </a:lnTo>
                    <a:lnTo>
                      <a:pt x="853" y="138"/>
                    </a:lnTo>
                    <a:lnTo>
                      <a:pt x="842" y="128"/>
                    </a:lnTo>
                    <a:lnTo>
                      <a:pt x="831" y="117"/>
                    </a:lnTo>
                    <a:lnTo>
                      <a:pt x="819" y="108"/>
                    </a:lnTo>
                    <a:lnTo>
                      <a:pt x="807" y="98"/>
                    </a:lnTo>
                    <a:lnTo>
                      <a:pt x="793" y="89"/>
                    </a:lnTo>
                    <a:lnTo>
                      <a:pt x="780" y="80"/>
                    </a:lnTo>
                    <a:lnTo>
                      <a:pt x="765" y="71"/>
                    </a:lnTo>
                    <a:lnTo>
                      <a:pt x="750" y="63"/>
                    </a:lnTo>
                    <a:lnTo>
                      <a:pt x="735" y="55"/>
                    </a:lnTo>
                    <a:close/>
                    <a:moveTo>
                      <a:pt x="510" y="841"/>
                    </a:moveTo>
                    <a:lnTo>
                      <a:pt x="467" y="853"/>
                    </a:lnTo>
                    <a:lnTo>
                      <a:pt x="428" y="861"/>
                    </a:lnTo>
                    <a:lnTo>
                      <a:pt x="410" y="864"/>
                    </a:lnTo>
                    <a:lnTo>
                      <a:pt x="394" y="866"/>
                    </a:lnTo>
                    <a:lnTo>
                      <a:pt x="378" y="868"/>
                    </a:lnTo>
                    <a:lnTo>
                      <a:pt x="363" y="869"/>
                    </a:lnTo>
                    <a:lnTo>
                      <a:pt x="349" y="869"/>
                    </a:lnTo>
                    <a:lnTo>
                      <a:pt x="335" y="868"/>
                    </a:lnTo>
                    <a:lnTo>
                      <a:pt x="322" y="866"/>
                    </a:lnTo>
                    <a:lnTo>
                      <a:pt x="309" y="864"/>
                    </a:lnTo>
                    <a:lnTo>
                      <a:pt x="298" y="861"/>
                    </a:lnTo>
                    <a:lnTo>
                      <a:pt x="285" y="857"/>
                    </a:lnTo>
                    <a:lnTo>
                      <a:pt x="274" y="853"/>
                    </a:lnTo>
                    <a:lnTo>
                      <a:pt x="262" y="847"/>
                    </a:lnTo>
                    <a:lnTo>
                      <a:pt x="247" y="839"/>
                    </a:lnTo>
                    <a:lnTo>
                      <a:pt x="234" y="830"/>
                    </a:lnTo>
                    <a:lnTo>
                      <a:pt x="222" y="821"/>
                    </a:lnTo>
                    <a:lnTo>
                      <a:pt x="212" y="810"/>
                    </a:lnTo>
                    <a:lnTo>
                      <a:pt x="203" y="799"/>
                    </a:lnTo>
                    <a:lnTo>
                      <a:pt x="195" y="787"/>
                    </a:lnTo>
                    <a:lnTo>
                      <a:pt x="189" y="775"/>
                    </a:lnTo>
                    <a:lnTo>
                      <a:pt x="184" y="762"/>
                    </a:lnTo>
                    <a:lnTo>
                      <a:pt x="181" y="749"/>
                    </a:lnTo>
                    <a:lnTo>
                      <a:pt x="179" y="734"/>
                    </a:lnTo>
                    <a:lnTo>
                      <a:pt x="177" y="721"/>
                    </a:lnTo>
                    <a:lnTo>
                      <a:pt x="179" y="706"/>
                    </a:lnTo>
                    <a:lnTo>
                      <a:pt x="181" y="691"/>
                    </a:lnTo>
                    <a:lnTo>
                      <a:pt x="185" y="676"/>
                    </a:lnTo>
                    <a:lnTo>
                      <a:pt x="190" y="660"/>
                    </a:lnTo>
                    <a:lnTo>
                      <a:pt x="197" y="646"/>
                    </a:lnTo>
                    <a:lnTo>
                      <a:pt x="246" y="547"/>
                    </a:lnTo>
                    <a:lnTo>
                      <a:pt x="615" y="633"/>
                    </a:lnTo>
                    <a:lnTo>
                      <a:pt x="510" y="841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0" name="Freeform 28"/>
              <p:cNvSpPr>
                <a:spLocks/>
              </p:cNvSpPr>
              <p:nvPr userDrawn="1"/>
            </p:nvSpPr>
            <p:spPr bwMode="auto">
              <a:xfrm>
                <a:off x="5148" y="2370"/>
                <a:ext cx="77" cy="55"/>
              </a:xfrm>
              <a:custGeom>
                <a:avLst/>
                <a:gdLst/>
                <a:ahLst/>
                <a:cxnLst>
                  <a:cxn ang="0">
                    <a:pos x="1737" y="467"/>
                  </a:cxn>
                  <a:cxn ang="0">
                    <a:pos x="1738" y="423"/>
                  </a:cxn>
                  <a:cxn ang="0">
                    <a:pos x="1735" y="382"/>
                  </a:cxn>
                  <a:cxn ang="0">
                    <a:pos x="1726" y="345"/>
                  </a:cxn>
                  <a:cxn ang="0">
                    <a:pos x="1712" y="310"/>
                  </a:cxn>
                  <a:cxn ang="0">
                    <a:pos x="1692" y="279"/>
                  </a:cxn>
                  <a:cxn ang="0">
                    <a:pos x="1668" y="252"/>
                  </a:cxn>
                  <a:cxn ang="0">
                    <a:pos x="1640" y="229"/>
                  </a:cxn>
                  <a:cxn ang="0">
                    <a:pos x="1607" y="209"/>
                  </a:cxn>
                  <a:cxn ang="0">
                    <a:pos x="1569" y="195"/>
                  </a:cxn>
                  <a:cxn ang="0">
                    <a:pos x="1527" y="184"/>
                  </a:cxn>
                  <a:cxn ang="0">
                    <a:pos x="1454" y="178"/>
                  </a:cxn>
                  <a:cxn ang="0">
                    <a:pos x="1383" y="187"/>
                  </a:cxn>
                  <a:cxn ang="0">
                    <a:pos x="1309" y="216"/>
                  </a:cxn>
                  <a:cxn ang="0">
                    <a:pos x="1228" y="264"/>
                  </a:cxn>
                  <a:cxn ang="0">
                    <a:pos x="1134" y="333"/>
                  </a:cxn>
                  <a:cxn ang="0">
                    <a:pos x="1098" y="302"/>
                  </a:cxn>
                  <a:cxn ang="0">
                    <a:pos x="1087" y="236"/>
                  </a:cxn>
                  <a:cxn ang="0">
                    <a:pos x="1075" y="202"/>
                  </a:cxn>
                  <a:cxn ang="0">
                    <a:pos x="1060" y="172"/>
                  </a:cxn>
                  <a:cxn ang="0">
                    <a:pos x="1040" y="146"/>
                  </a:cxn>
                  <a:cxn ang="0">
                    <a:pos x="1015" y="123"/>
                  </a:cxn>
                  <a:cxn ang="0">
                    <a:pos x="987" y="104"/>
                  </a:cxn>
                  <a:cxn ang="0">
                    <a:pos x="953" y="88"/>
                  </a:cxn>
                  <a:cxn ang="0">
                    <a:pos x="889" y="71"/>
                  </a:cxn>
                  <a:cxn ang="0">
                    <a:pos x="816" y="65"/>
                  </a:cxn>
                  <a:cxn ang="0">
                    <a:pos x="743" y="75"/>
                  </a:cxn>
                  <a:cxn ang="0">
                    <a:pos x="669" y="102"/>
                  </a:cxn>
                  <a:cxn ang="0">
                    <a:pos x="588" y="150"/>
                  </a:cxn>
                  <a:cxn ang="0">
                    <a:pos x="493" y="220"/>
                  </a:cxn>
                  <a:cxn ang="0">
                    <a:pos x="464" y="0"/>
                  </a:cxn>
                  <a:cxn ang="0">
                    <a:pos x="318" y="121"/>
                  </a:cxn>
                  <a:cxn ang="0">
                    <a:pos x="0" y="949"/>
                  </a:cxn>
                  <a:cxn ang="0">
                    <a:pos x="335" y="926"/>
                  </a:cxn>
                  <a:cxn ang="0">
                    <a:pos x="514" y="303"/>
                  </a:cxn>
                  <a:cxn ang="0">
                    <a:pos x="605" y="234"/>
                  </a:cxn>
                  <a:cxn ang="0">
                    <a:pos x="675" y="191"/>
                  </a:cxn>
                  <a:cxn ang="0">
                    <a:pos x="730" y="169"/>
                  </a:cxn>
                  <a:cxn ang="0">
                    <a:pos x="779" y="162"/>
                  </a:cxn>
                  <a:cxn ang="0">
                    <a:pos x="829" y="171"/>
                  </a:cxn>
                  <a:cxn ang="0">
                    <a:pos x="873" y="191"/>
                  </a:cxn>
                  <a:cxn ang="0">
                    <a:pos x="905" y="223"/>
                  </a:cxn>
                  <a:cxn ang="0">
                    <a:pos x="926" y="266"/>
                  </a:cxn>
                  <a:cxn ang="0">
                    <a:pos x="933" y="319"/>
                  </a:cxn>
                  <a:cxn ang="0">
                    <a:pos x="929" y="379"/>
                  </a:cxn>
                  <a:cxn ang="0">
                    <a:pos x="640" y="1063"/>
                  </a:cxn>
                  <a:cxn ang="0">
                    <a:pos x="975" y="1040"/>
                  </a:cxn>
                  <a:cxn ang="0">
                    <a:pos x="1232" y="361"/>
                  </a:cxn>
                  <a:cxn ang="0">
                    <a:pos x="1285" y="324"/>
                  </a:cxn>
                  <a:cxn ang="0">
                    <a:pos x="1332" y="299"/>
                  </a:cxn>
                  <a:cxn ang="0">
                    <a:pos x="1374" y="284"/>
                  </a:cxn>
                  <a:cxn ang="0">
                    <a:pos x="1414" y="279"/>
                  </a:cxn>
                  <a:cxn ang="0">
                    <a:pos x="1452" y="282"/>
                  </a:cxn>
                  <a:cxn ang="0">
                    <a:pos x="1499" y="298"/>
                  </a:cxn>
                  <a:cxn ang="0">
                    <a:pos x="1536" y="325"/>
                  </a:cxn>
                  <a:cxn ang="0">
                    <a:pos x="1561" y="364"/>
                  </a:cxn>
                  <a:cxn ang="0">
                    <a:pos x="1573" y="413"/>
                  </a:cxn>
                  <a:cxn ang="0">
                    <a:pos x="1572" y="471"/>
                  </a:cxn>
                  <a:cxn ang="0">
                    <a:pos x="1293" y="1096"/>
                  </a:cxn>
                  <a:cxn ang="0">
                    <a:pos x="1771" y="1182"/>
                  </a:cxn>
                </a:cxnLst>
                <a:rect l="0" t="0" r="r" b="b"/>
                <a:pathLst>
                  <a:path w="1771" h="1262">
                    <a:moveTo>
                      <a:pt x="1733" y="497"/>
                    </a:moveTo>
                    <a:lnTo>
                      <a:pt x="1735" y="481"/>
                    </a:lnTo>
                    <a:lnTo>
                      <a:pt x="1737" y="467"/>
                    </a:lnTo>
                    <a:lnTo>
                      <a:pt x="1738" y="452"/>
                    </a:lnTo>
                    <a:lnTo>
                      <a:pt x="1738" y="438"/>
                    </a:lnTo>
                    <a:lnTo>
                      <a:pt x="1738" y="423"/>
                    </a:lnTo>
                    <a:lnTo>
                      <a:pt x="1738" y="409"/>
                    </a:lnTo>
                    <a:lnTo>
                      <a:pt x="1737" y="396"/>
                    </a:lnTo>
                    <a:lnTo>
                      <a:pt x="1735" y="382"/>
                    </a:lnTo>
                    <a:lnTo>
                      <a:pt x="1733" y="370"/>
                    </a:lnTo>
                    <a:lnTo>
                      <a:pt x="1730" y="357"/>
                    </a:lnTo>
                    <a:lnTo>
                      <a:pt x="1726" y="345"/>
                    </a:lnTo>
                    <a:lnTo>
                      <a:pt x="1721" y="333"/>
                    </a:lnTo>
                    <a:lnTo>
                      <a:pt x="1717" y="322"/>
                    </a:lnTo>
                    <a:lnTo>
                      <a:pt x="1712" y="310"/>
                    </a:lnTo>
                    <a:lnTo>
                      <a:pt x="1706" y="300"/>
                    </a:lnTo>
                    <a:lnTo>
                      <a:pt x="1699" y="290"/>
                    </a:lnTo>
                    <a:lnTo>
                      <a:pt x="1692" y="279"/>
                    </a:lnTo>
                    <a:lnTo>
                      <a:pt x="1685" y="270"/>
                    </a:lnTo>
                    <a:lnTo>
                      <a:pt x="1678" y="260"/>
                    </a:lnTo>
                    <a:lnTo>
                      <a:pt x="1668" y="252"/>
                    </a:lnTo>
                    <a:lnTo>
                      <a:pt x="1660" y="244"/>
                    </a:lnTo>
                    <a:lnTo>
                      <a:pt x="1650" y="236"/>
                    </a:lnTo>
                    <a:lnTo>
                      <a:pt x="1640" y="229"/>
                    </a:lnTo>
                    <a:lnTo>
                      <a:pt x="1630" y="222"/>
                    </a:lnTo>
                    <a:lnTo>
                      <a:pt x="1618" y="216"/>
                    </a:lnTo>
                    <a:lnTo>
                      <a:pt x="1607" y="209"/>
                    </a:lnTo>
                    <a:lnTo>
                      <a:pt x="1594" y="204"/>
                    </a:lnTo>
                    <a:lnTo>
                      <a:pt x="1582" y="199"/>
                    </a:lnTo>
                    <a:lnTo>
                      <a:pt x="1569" y="195"/>
                    </a:lnTo>
                    <a:lnTo>
                      <a:pt x="1555" y="191"/>
                    </a:lnTo>
                    <a:lnTo>
                      <a:pt x="1541" y="187"/>
                    </a:lnTo>
                    <a:lnTo>
                      <a:pt x="1527" y="184"/>
                    </a:lnTo>
                    <a:lnTo>
                      <a:pt x="1502" y="180"/>
                    </a:lnTo>
                    <a:lnTo>
                      <a:pt x="1478" y="178"/>
                    </a:lnTo>
                    <a:lnTo>
                      <a:pt x="1454" y="178"/>
                    </a:lnTo>
                    <a:lnTo>
                      <a:pt x="1430" y="179"/>
                    </a:lnTo>
                    <a:lnTo>
                      <a:pt x="1407" y="182"/>
                    </a:lnTo>
                    <a:lnTo>
                      <a:pt x="1383" y="187"/>
                    </a:lnTo>
                    <a:lnTo>
                      <a:pt x="1359" y="195"/>
                    </a:lnTo>
                    <a:lnTo>
                      <a:pt x="1335" y="204"/>
                    </a:lnTo>
                    <a:lnTo>
                      <a:pt x="1309" y="216"/>
                    </a:lnTo>
                    <a:lnTo>
                      <a:pt x="1283" y="229"/>
                    </a:lnTo>
                    <a:lnTo>
                      <a:pt x="1256" y="246"/>
                    </a:lnTo>
                    <a:lnTo>
                      <a:pt x="1228" y="264"/>
                    </a:lnTo>
                    <a:lnTo>
                      <a:pt x="1199" y="284"/>
                    </a:lnTo>
                    <a:lnTo>
                      <a:pt x="1166" y="307"/>
                    </a:lnTo>
                    <a:lnTo>
                      <a:pt x="1134" y="333"/>
                    </a:lnTo>
                    <a:lnTo>
                      <a:pt x="1098" y="363"/>
                    </a:lnTo>
                    <a:lnTo>
                      <a:pt x="1099" y="331"/>
                    </a:lnTo>
                    <a:lnTo>
                      <a:pt x="1098" y="302"/>
                    </a:lnTo>
                    <a:lnTo>
                      <a:pt x="1095" y="275"/>
                    </a:lnTo>
                    <a:lnTo>
                      <a:pt x="1090" y="249"/>
                    </a:lnTo>
                    <a:lnTo>
                      <a:pt x="1087" y="236"/>
                    </a:lnTo>
                    <a:lnTo>
                      <a:pt x="1084" y="225"/>
                    </a:lnTo>
                    <a:lnTo>
                      <a:pt x="1080" y="214"/>
                    </a:lnTo>
                    <a:lnTo>
                      <a:pt x="1075" y="202"/>
                    </a:lnTo>
                    <a:lnTo>
                      <a:pt x="1070" y="192"/>
                    </a:lnTo>
                    <a:lnTo>
                      <a:pt x="1065" y="182"/>
                    </a:lnTo>
                    <a:lnTo>
                      <a:pt x="1060" y="172"/>
                    </a:lnTo>
                    <a:lnTo>
                      <a:pt x="1053" y="162"/>
                    </a:lnTo>
                    <a:lnTo>
                      <a:pt x="1046" y="154"/>
                    </a:lnTo>
                    <a:lnTo>
                      <a:pt x="1040" y="146"/>
                    </a:lnTo>
                    <a:lnTo>
                      <a:pt x="1032" y="137"/>
                    </a:lnTo>
                    <a:lnTo>
                      <a:pt x="1023" y="130"/>
                    </a:lnTo>
                    <a:lnTo>
                      <a:pt x="1015" y="123"/>
                    </a:lnTo>
                    <a:lnTo>
                      <a:pt x="1005" y="117"/>
                    </a:lnTo>
                    <a:lnTo>
                      <a:pt x="996" y="110"/>
                    </a:lnTo>
                    <a:lnTo>
                      <a:pt x="987" y="104"/>
                    </a:lnTo>
                    <a:lnTo>
                      <a:pt x="975" y="99"/>
                    </a:lnTo>
                    <a:lnTo>
                      <a:pt x="965" y="94"/>
                    </a:lnTo>
                    <a:lnTo>
                      <a:pt x="953" y="88"/>
                    </a:lnTo>
                    <a:lnTo>
                      <a:pt x="942" y="84"/>
                    </a:lnTo>
                    <a:lnTo>
                      <a:pt x="916" y="77"/>
                    </a:lnTo>
                    <a:lnTo>
                      <a:pt x="889" y="71"/>
                    </a:lnTo>
                    <a:lnTo>
                      <a:pt x="864" y="68"/>
                    </a:lnTo>
                    <a:lnTo>
                      <a:pt x="840" y="66"/>
                    </a:lnTo>
                    <a:lnTo>
                      <a:pt x="816" y="65"/>
                    </a:lnTo>
                    <a:lnTo>
                      <a:pt x="792" y="66"/>
                    </a:lnTo>
                    <a:lnTo>
                      <a:pt x="768" y="70"/>
                    </a:lnTo>
                    <a:lnTo>
                      <a:pt x="743" y="75"/>
                    </a:lnTo>
                    <a:lnTo>
                      <a:pt x="719" y="81"/>
                    </a:lnTo>
                    <a:lnTo>
                      <a:pt x="695" y="91"/>
                    </a:lnTo>
                    <a:lnTo>
                      <a:pt x="669" y="102"/>
                    </a:lnTo>
                    <a:lnTo>
                      <a:pt x="643" y="116"/>
                    </a:lnTo>
                    <a:lnTo>
                      <a:pt x="616" y="132"/>
                    </a:lnTo>
                    <a:lnTo>
                      <a:pt x="588" y="150"/>
                    </a:lnTo>
                    <a:lnTo>
                      <a:pt x="558" y="171"/>
                    </a:lnTo>
                    <a:lnTo>
                      <a:pt x="526" y="194"/>
                    </a:lnTo>
                    <a:lnTo>
                      <a:pt x="493" y="220"/>
                    </a:lnTo>
                    <a:lnTo>
                      <a:pt x="459" y="249"/>
                    </a:lnTo>
                    <a:lnTo>
                      <a:pt x="502" y="7"/>
                    </a:lnTo>
                    <a:lnTo>
                      <a:pt x="464" y="0"/>
                    </a:lnTo>
                    <a:lnTo>
                      <a:pt x="143" y="30"/>
                    </a:lnTo>
                    <a:lnTo>
                      <a:pt x="133" y="88"/>
                    </a:lnTo>
                    <a:lnTo>
                      <a:pt x="318" y="121"/>
                    </a:lnTo>
                    <a:lnTo>
                      <a:pt x="176" y="898"/>
                    </a:lnTo>
                    <a:lnTo>
                      <a:pt x="15" y="870"/>
                    </a:lnTo>
                    <a:lnTo>
                      <a:pt x="0" y="949"/>
                    </a:lnTo>
                    <a:lnTo>
                      <a:pt x="482" y="1035"/>
                    </a:lnTo>
                    <a:lnTo>
                      <a:pt x="496" y="956"/>
                    </a:lnTo>
                    <a:lnTo>
                      <a:pt x="335" y="926"/>
                    </a:lnTo>
                    <a:lnTo>
                      <a:pt x="437" y="366"/>
                    </a:lnTo>
                    <a:lnTo>
                      <a:pt x="477" y="332"/>
                    </a:lnTo>
                    <a:lnTo>
                      <a:pt x="514" y="303"/>
                    </a:lnTo>
                    <a:lnTo>
                      <a:pt x="547" y="277"/>
                    </a:lnTo>
                    <a:lnTo>
                      <a:pt x="578" y="254"/>
                    </a:lnTo>
                    <a:lnTo>
                      <a:pt x="605" y="234"/>
                    </a:lnTo>
                    <a:lnTo>
                      <a:pt x="630" y="218"/>
                    </a:lnTo>
                    <a:lnTo>
                      <a:pt x="653" y="203"/>
                    </a:lnTo>
                    <a:lnTo>
                      <a:pt x="675" y="191"/>
                    </a:lnTo>
                    <a:lnTo>
                      <a:pt x="694" y="181"/>
                    </a:lnTo>
                    <a:lnTo>
                      <a:pt x="712" y="174"/>
                    </a:lnTo>
                    <a:lnTo>
                      <a:pt x="730" y="169"/>
                    </a:lnTo>
                    <a:lnTo>
                      <a:pt x="747" y="165"/>
                    </a:lnTo>
                    <a:lnTo>
                      <a:pt x="763" y="164"/>
                    </a:lnTo>
                    <a:lnTo>
                      <a:pt x="779" y="162"/>
                    </a:lnTo>
                    <a:lnTo>
                      <a:pt x="796" y="165"/>
                    </a:lnTo>
                    <a:lnTo>
                      <a:pt x="812" y="167"/>
                    </a:lnTo>
                    <a:lnTo>
                      <a:pt x="829" y="171"/>
                    </a:lnTo>
                    <a:lnTo>
                      <a:pt x="845" y="176"/>
                    </a:lnTo>
                    <a:lnTo>
                      <a:pt x="859" y="182"/>
                    </a:lnTo>
                    <a:lnTo>
                      <a:pt x="873" y="191"/>
                    </a:lnTo>
                    <a:lnTo>
                      <a:pt x="884" y="200"/>
                    </a:lnTo>
                    <a:lnTo>
                      <a:pt x="896" y="210"/>
                    </a:lnTo>
                    <a:lnTo>
                      <a:pt x="905" y="223"/>
                    </a:lnTo>
                    <a:lnTo>
                      <a:pt x="914" y="236"/>
                    </a:lnTo>
                    <a:lnTo>
                      <a:pt x="920" y="250"/>
                    </a:lnTo>
                    <a:lnTo>
                      <a:pt x="926" y="266"/>
                    </a:lnTo>
                    <a:lnTo>
                      <a:pt x="929" y="282"/>
                    </a:lnTo>
                    <a:lnTo>
                      <a:pt x="932" y="300"/>
                    </a:lnTo>
                    <a:lnTo>
                      <a:pt x="933" y="319"/>
                    </a:lnTo>
                    <a:lnTo>
                      <a:pt x="933" y="338"/>
                    </a:lnTo>
                    <a:lnTo>
                      <a:pt x="932" y="358"/>
                    </a:lnTo>
                    <a:lnTo>
                      <a:pt x="929" y="379"/>
                    </a:lnTo>
                    <a:lnTo>
                      <a:pt x="814" y="1012"/>
                    </a:lnTo>
                    <a:lnTo>
                      <a:pt x="655" y="984"/>
                    </a:lnTo>
                    <a:lnTo>
                      <a:pt x="640" y="1063"/>
                    </a:lnTo>
                    <a:lnTo>
                      <a:pt x="1119" y="1148"/>
                    </a:lnTo>
                    <a:lnTo>
                      <a:pt x="1134" y="1068"/>
                    </a:lnTo>
                    <a:lnTo>
                      <a:pt x="975" y="1040"/>
                    </a:lnTo>
                    <a:lnTo>
                      <a:pt x="1077" y="479"/>
                    </a:lnTo>
                    <a:lnTo>
                      <a:pt x="1212" y="375"/>
                    </a:lnTo>
                    <a:lnTo>
                      <a:pt x="1232" y="361"/>
                    </a:lnTo>
                    <a:lnTo>
                      <a:pt x="1251" y="347"/>
                    </a:lnTo>
                    <a:lnTo>
                      <a:pt x="1268" y="335"/>
                    </a:lnTo>
                    <a:lnTo>
                      <a:pt x="1285" y="324"/>
                    </a:lnTo>
                    <a:lnTo>
                      <a:pt x="1302" y="315"/>
                    </a:lnTo>
                    <a:lnTo>
                      <a:pt x="1317" y="306"/>
                    </a:lnTo>
                    <a:lnTo>
                      <a:pt x="1332" y="299"/>
                    </a:lnTo>
                    <a:lnTo>
                      <a:pt x="1347" y="293"/>
                    </a:lnTo>
                    <a:lnTo>
                      <a:pt x="1360" y="289"/>
                    </a:lnTo>
                    <a:lnTo>
                      <a:pt x="1374" y="284"/>
                    </a:lnTo>
                    <a:lnTo>
                      <a:pt x="1387" y="281"/>
                    </a:lnTo>
                    <a:lnTo>
                      <a:pt x="1400" y="280"/>
                    </a:lnTo>
                    <a:lnTo>
                      <a:pt x="1414" y="279"/>
                    </a:lnTo>
                    <a:lnTo>
                      <a:pt x="1426" y="279"/>
                    </a:lnTo>
                    <a:lnTo>
                      <a:pt x="1439" y="280"/>
                    </a:lnTo>
                    <a:lnTo>
                      <a:pt x="1452" y="282"/>
                    </a:lnTo>
                    <a:lnTo>
                      <a:pt x="1469" y="287"/>
                    </a:lnTo>
                    <a:lnTo>
                      <a:pt x="1484" y="292"/>
                    </a:lnTo>
                    <a:lnTo>
                      <a:pt x="1499" y="298"/>
                    </a:lnTo>
                    <a:lnTo>
                      <a:pt x="1513" y="305"/>
                    </a:lnTo>
                    <a:lnTo>
                      <a:pt x="1524" y="315"/>
                    </a:lnTo>
                    <a:lnTo>
                      <a:pt x="1536" y="325"/>
                    </a:lnTo>
                    <a:lnTo>
                      <a:pt x="1545" y="338"/>
                    </a:lnTo>
                    <a:lnTo>
                      <a:pt x="1553" y="350"/>
                    </a:lnTo>
                    <a:lnTo>
                      <a:pt x="1561" y="364"/>
                    </a:lnTo>
                    <a:lnTo>
                      <a:pt x="1566" y="379"/>
                    </a:lnTo>
                    <a:lnTo>
                      <a:pt x="1570" y="396"/>
                    </a:lnTo>
                    <a:lnTo>
                      <a:pt x="1573" y="413"/>
                    </a:lnTo>
                    <a:lnTo>
                      <a:pt x="1574" y="431"/>
                    </a:lnTo>
                    <a:lnTo>
                      <a:pt x="1574" y="451"/>
                    </a:lnTo>
                    <a:lnTo>
                      <a:pt x="1572" y="471"/>
                    </a:lnTo>
                    <a:lnTo>
                      <a:pt x="1569" y="493"/>
                    </a:lnTo>
                    <a:lnTo>
                      <a:pt x="1454" y="1125"/>
                    </a:lnTo>
                    <a:lnTo>
                      <a:pt x="1293" y="1096"/>
                    </a:lnTo>
                    <a:lnTo>
                      <a:pt x="1279" y="1177"/>
                    </a:lnTo>
                    <a:lnTo>
                      <a:pt x="1758" y="1262"/>
                    </a:lnTo>
                    <a:lnTo>
                      <a:pt x="1771" y="1182"/>
                    </a:lnTo>
                    <a:lnTo>
                      <a:pt x="1613" y="1154"/>
                    </a:lnTo>
                    <a:lnTo>
                      <a:pt x="1733" y="497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" name="Freeform 29"/>
              <p:cNvSpPr>
                <a:spLocks/>
              </p:cNvSpPr>
              <p:nvPr userDrawn="1"/>
            </p:nvSpPr>
            <p:spPr bwMode="auto">
              <a:xfrm>
                <a:off x="4897" y="2180"/>
                <a:ext cx="24" cy="24"/>
              </a:xfrm>
              <a:custGeom>
                <a:avLst/>
                <a:gdLst/>
                <a:ahLst/>
                <a:cxnLst>
                  <a:cxn ang="0">
                    <a:pos x="251" y="1"/>
                  </a:cxn>
                  <a:cxn ang="0">
                    <a:pos x="210" y="10"/>
                  </a:cxn>
                  <a:cxn ang="0">
                    <a:pos x="171" y="22"/>
                  </a:cxn>
                  <a:cxn ang="0">
                    <a:pos x="134" y="41"/>
                  </a:cxn>
                  <a:cxn ang="0">
                    <a:pos x="102" y="64"/>
                  </a:cxn>
                  <a:cxn ang="0">
                    <a:pos x="72" y="92"/>
                  </a:cxn>
                  <a:cxn ang="0">
                    <a:pos x="48" y="124"/>
                  </a:cxn>
                  <a:cxn ang="0">
                    <a:pos x="27" y="159"/>
                  </a:cxn>
                  <a:cxn ang="0">
                    <a:pos x="12" y="197"/>
                  </a:cxn>
                  <a:cxn ang="0">
                    <a:pos x="3" y="238"/>
                  </a:cxn>
                  <a:cxn ang="0">
                    <a:pos x="0" y="281"/>
                  </a:cxn>
                  <a:cxn ang="0">
                    <a:pos x="3" y="323"/>
                  </a:cxn>
                  <a:cxn ang="0">
                    <a:pos x="12" y="364"/>
                  </a:cxn>
                  <a:cxn ang="0">
                    <a:pos x="27" y="402"/>
                  </a:cxn>
                  <a:cxn ang="0">
                    <a:pos x="48" y="437"/>
                  </a:cxn>
                  <a:cxn ang="0">
                    <a:pos x="72" y="469"/>
                  </a:cxn>
                  <a:cxn ang="0">
                    <a:pos x="102" y="498"/>
                  </a:cxn>
                  <a:cxn ang="0">
                    <a:pos x="134" y="520"/>
                  </a:cxn>
                  <a:cxn ang="0">
                    <a:pos x="171" y="539"/>
                  </a:cxn>
                  <a:cxn ang="0">
                    <a:pos x="210" y="553"/>
                  </a:cxn>
                  <a:cxn ang="0">
                    <a:pos x="251" y="560"/>
                  </a:cxn>
                  <a:cxn ang="0">
                    <a:pos x="295" y="561"/>
                  </a:cxn>
                  <a:cxn ang="0">
                    <a:pos x="337" y="556"/>
                  </a:cxn>
                  <a:cxn ang="0">
                    <a:pos x="377" y="544"/>
                  </a:cxn>
                  <a:cxn ang="0">
                    <a:pos x="414" y="528"/>
                  </a:cxn>
                  <a:cxn ang="0">
                    <a:pos x="449" y="506"/>
                  </a:cxn>
                  <a:cxn ang="0">
                    <a:pos x="479" y="479"/>
                  </a:cxn>
                  <a:cxn ang="0">
                    <a:pos x="505" y="449"/>
                  </a:cxn>
                  <a:cxn ang="0">
                    <a:pos x="527" y="414"/>
                  </a:cxn>
                  <a:cxn ang="0">
                    <a:pos x="543" y="377"/>
                  </a:cxn>
                  <a:cxn ang="0">
                    <a:pos x="555" y="337"/>
                  </a:cxn>
                  <a:cxn ang="0">
                    <a:pos x="560" y="295"/>
                  </a:cxn>
                  <a:cxn ang="0">
                    <a:pos x="559" y="252"/>
                  </a:cxn>
                  <a:cxn ang="0">
                    <a:pos x="552" y="211"/>
                  </a:cxn>
                  <a:cxn ang="0">
                    <a:pos x="539" y="171"/>
                  </a:cxn>
                  <a:cxn ang="0">
                    <a:pos x="521" y="136"/>
                  </a:cxn>
                  <a:cxn ang="0">
                    <a:pos x="497" y="103"/>
                  </a:cxn>
                  <a:cxn ang="0">
                    <a:pos x="469" y="73"/>
                  </a:cxn>
                  <a:cxn ang="0">
                    <a:pos x="437" y="48"/>
                  </a:cxn>
                  <a:cxn ang="0">
                    <a:pos x="402" y="29"/>
                  </a:cxn>
                  <a:cxn ang="0">
                    <a:pos x="364" y="13"/>
                  </a:cxn>
                  <a:cxn ang="0">
                    <a:pos x="323" y="4"/>
                  </a:cxn>
                  <a:cxn ang="0">
                    <a:pos x="280" y="0"/>
                  </a:cxn>
                </a:cxnLst>
                <a:rect l="0" t="0" r="r" b="b"/>
                <a:pathLst>
                  <a:path w="561" h="561">
                    <a:moveTo>
                      <a:pt x="280" y="0"/>
                    </a:moveTo>
                    <a:lnTo>
                      <a:pt x="266" y="0"/>
                    </a:lnTo>
                    <a:lnTo>
                      <a:pt x="251" y="1"/>
                    </a:lnTo>
                    <a:lnTo>
                      <a:pt x="238" y="4"/>
                    </a:lnTo>
                    <a:lnTo>
                      <a:pt x="224" y="6"/>
                    </a:lnTo>
                    <a:lnTo>
                      <a:pt x="210" y="10"/>
                    </a:lnTo>
                    <a:lnTo>
                      <a:pt x="197" y="13"/>
                    </a:lnTo>
                    <a:lnTo>
                      <a:pt x="183" y="17"/>
                    </a:lnTo>
                    <a:lnTo>
                      <a:pt x="171" y="22"/>
                    </a:lnTo>
                    <a:lnTo>
                      <a:pt x="158" y="29"/>
                    </a:lnTo>
                    <a:lnTo>
                      <a:pt x="146" y="35"/>
                    </a:lnTo>
                    <a:lnTo>
                      <a:pt x="134" y="41"/>
                    </a:lnTo>
                    <a:lnTo>
                      <a:pt x="123" y="48"/>
                    </a:lnTo>
                    <a:lnTo>
                      <a:pt x="112" y="57"/>
                    </a:lnTo>
                    <a:lnTo>
                      <a:pt x="102" y="64"/>
                    </a:lnTo>
                    <a:lnTo>
                      <a:pt x="92" y="73"/>
                    </a:lnTo>
                    <a:lnTo>
                      <a:pt x="81" y="83"/>
                    </a:lnTo>
                    <a:lnTo>
                      <a:pt x="72" y="92"/>
                    </a:lnTo>
                    <a:lnTo>
                      <a:pt x="63" y="103"/>
                    </a:lnTo>
                    <a:lnTo>
                      <a:pt x="55" y="113"/>
                    </a:lnTo>
                    <a:lnTo>
                      <a:pt x="48" y="124"/>
                    </a:lnTo>
                    <a:lnTo>
                      <a:pt x="40" y="136"/>
                    </a:lnTo>
                    <a:lnTo>
                      <a:pt x="33" y="147"/>
                    </a:lnTo>
                    <a:lnTo>
                      <a:pt x="27" y="159"/>
                    </a:lnTo>
                    <a:lnTo>
                      <a:pt x="22" y="171"/>
                    </a:lnTo>
                    <a:lnTo>
                      <a:pt x="16" y="184"/>
                    </a:lnTo>
                    <a:lnTo>
                      <a:pt x="12" y="197"/>
                    </a:lnTo>
                    <a:lnTo>
                      <a:pt x="8" y="211"/>
                    </a:lnTo>
                    <a:lnTo>
                      <a:pt x="5" y="224"/>
                    </a:lnTo>
                    <a:lnTo>
                      <a:pt x="3" y="238"/>
                    </a:lnTo>
                    <a:lnTo>
                      <a:pt x="1" y="252"/>
                    </a:lnTo>
                    <a:lnTo>
                      <a:pt x="0" y="266"/>
                    </a:lnTo>
                    <a:lnTo>
                      <a:pt x="0" y="281"/>
                    </a:lnTo>
                    <a:lnTo>
                      <a:pt x="0" y="295"/>
                    </a:lnTo>
                    <a:lnTo>
                      <a:pt x="1" y="309"/>
                    </a:lnTo>
                    <a:lnTo>
                      <a:pt x="3" y="323"/>
                    </a:lnTo>
                    <a:lnTo>
                      <a:pt x="5" y="337"/>
                    </a:lnTo>
                    <a:lnTo>
                      <a:pt x="8" y="351"/>
                    </a:lnTo>
                    <a:lnTo>
                      <a:pt x="12" y="364"/>
                    </a:lnTo>
                    <a:lnTo>
                      <a:pt x="16" y="377"/>
                    </a:lnTo>
                    <a:lnTo>
                      <a:pt x="22" y="390"/>
                    </a:lnTo>
                    <a:lnTo>
                      <a:pt x="27" y="402"/>
                    </a:lnTo>
                    <a:lnTo>
                      <a:pt x="33" y="414"/>
                    </a:lnTo>
                    <a:lnTo>
                      <a:pt x="40" y="426"/>
                    </a:lnTo>
                    <a:lnTo>
                      <a:pt x="48" y="437"/>
                    </a:lnTo>
                    <a:lnTo>
                      <a:pt x="55" y="449"/>
                    </a:lnTo>
                    <a:lnTo>
                      <a:pt x="63" y="459"/>
                    </a:lnTo>
                    <a:lnTo>
                      <a:pt x="72" y="469"/>
                    </a:lnTo>
                    <a:lnTo>
                      <a:pt x="81" y="479"/>
                    </a:lnTo>
                    <a:lnTo>
                      <a:pt x="92" y="488"/>
                    </a:lnTo>
                    <a:lnTo>
                      <a:pt x="102" y="498"/>
                    </a:lnTo>
                    <a:lnTo>
                      <a:pt x="112" y="506"/>
                    </a:lnTo>
                    <a:lnTo>
                      <a:pt x="123" y="513"/>
                    </a:lnTo>
                    <a:lnTo>
                      <a:pt x="134" y="520"/>
                    </a:lnTo>
                    <a:lnTo>
                      <a:pt x="146" y="528"/>
                    </a:lnTo>
                    <a:lnTo>
                      <a:pt x="158" y="534"/>
                    </a:lnTo>
                    <a:lnTo>
                      <a:pt x="171" y="539"/>
                    </a:lnTo>
                    <a:lnTo>
                      <a:pt x="183" y="544"/>
                    </a:lnTo>
                    <a:lnTo>
                      <a:pt x="197" y="549"/>
                    </a:lnTo>
                    <a:lnTo>
                      <a:pt x="210" y="553"/>
                    </a:lnTo>
                    <a:lnTo>
                      <a:pt x="224" y="556"/>
                    </a:lnTo>
                    <a:lnTo>
                      <a:pt x="238" y="558"/>
                    </a:lnTo>
                    <a:lnTo>
                      <a:pt x="251" y="560"/>
                    </a:lnTo>
                    <a:lnTo>
                      <a:pt x="266" y="561"/>
                    </a:lnTo>
                    <a:lnTo>
                      <a:pt x="280" y="561"/>
                    </a:lnTo>
                    <a:lnTo>
                      <a:pt x="295" y="561"/>
                    </a:lnTo>
                    <a:lnTo>
                      <a:pt x="309" y="560"/>
                    </a:lnTo>
                    <a:lnTo>
                      <a:pt x="323" y="558"/>
                    </a:lnTo>
                    <a:lnTo>
                      <a:pt x="337" y="556"/>
                    </a:lnTo>
                    <a:lnTo>
                      <a:pt x="350" y="553"/>
                    </a:lnTo>
                    <a:lnTo>
                      <a:pt x="364" y="549"/>
                    </a:lnTo>
                    <a:lnTo>
                      <a:pt x="377" y="544"/>
                    </a:lnTo>
                    <a:lnTo>
                      <a:pt x="390" y="539"/>
                    </a:lnTo>
                    <a:lnTo>
                      <a:pt x="402" y="534"/>
                    </a:lnTo>
                    <a:lnTo>
                      <a:pt x="414" y="528"/>
                    </a:lnTo>
                    <a:lnTo>
                      <a:pt x="426" y="520"/>
                    </a:lnTo>
                    <a:lnTo>
                      <a:pt x="437" y="513"/>
                    </a:lnTo>
                    <a:lnTo>
                      <a:pt x="449" y="506"/>
                    </a:lnTo>
                    <a:lnTo>
                      <a:pt x="459" y="498"/>
                    </a:lnTo>
                    <a:lnTo>
                      <a:pt x="469" y="488"/>
                    </a:lnTo>
                    <a:lnTo>
                      <a:pt x="479" y="479"/>
                    </a:lnTo>
                    <a:lnTo>
                      <a:pt x="488" y="469"/>
                    </a:lnTo>
                    <a:lnTo>
                      <a:pt x="497" y="459"/>
                    </a:lnTo>
                    <a:lnTo>
                      <a:pt x="505" y="449"/>
                    </a:lnTo>
                    <a:lnTo>
                      <a:pt x="513" y="437"/>
                    </a:lnTo>
                    <a:lnTo>
                      <a:pt x="521" y="426"/>
                    </a:lnTo>
                    <a:lnTo>
                      <a:pt x="527" y="414"/>
                    </a:lnTo>
                    <a:lnTo>
                      <a:pt x="533" y="402"/>
                    </a:lnTo>
                    <a:lnTo>
                      <a:pt x="539" y="390"/>
                    </a:lnTo>
                    <a:lnTo>
                      <a:pt x="543" y="377"/>
                    </a:lnTo>
                    <a:lnTo>
                      <a:pt x="549" y="364"/>
                    </a:lnTo>
                    <a:lnTo>
                      <a:pt x="552" y="351"/>
                    </a:lnTo>
                    <a:lnTo>
                      <a:pt x="555" y="337"/>
                    </a:lnTo>
                    <a:lnTo>
                      <a:pt x="558" y="323"/>
                    </a:lnTo>
                    <a:lnTo>
                      <a:pt x="559" y="309"/>
                    </a:lnTo>
                    <a:lnTo>
                      <a:pt x="560" y="295"/>
                    </a:lnTo>
                    <a:lnTo>
                      <a:pt x="561" y="281"/>
                    </a:lnTo>
                    <a:lnTo>
                      <a:pt x="560" y="266"/>
                    </a:lnTo>
                    <a:lnTo>
                      <a:pt x="559" y="252"/>
                    </a:lnTo>
                    <a:lnTo>
                      <a:pt x="558" y="238"/>
                    </a:lnTo>
                    <a:lnTo>
                      <a:pt x="555" y="224"/>
                    </a:lnTo>
                    <a:lnTo>
                      <a:pt x="552" y="211"/>
                    </a:lnTo>
                    <a:lnTo>
                      <a:pt x="549" y="197"/>
                    </a:lnTo>
                    <a:lnTo>
                      <a:pt x="543" y="184"/>
                    </a:lnTo>
                    <a:lnTo>
                      <a:pt x="539" y="171"/>
                    </a:lnTo>
                    <a:lnTo>
                      <a:pt x="533" y="159"/>
                    </a:lnTo>
                    <a:lnTo>
                      <a:pt x="527" y="147"/>
                    </a:lnTo>
                    <a:lnTo>
                      <a:pt x="521" y="136"/>
                    </a:lnTo>
                    <a:lnTo>
                      <a:pt x="513" y="124"/>
                    </a:lnTo>
                    <a:lnTo>
                      <a:pt x="505" y="113"/>
                    </a:lnTo>
                    <a:lnTo>
                      <a:pt x="497" y="103"/>
                    </a:lnTo>
                    <a:lnTo>
                      <a:pt x="488" y="92"/>
                    </a:lnTo>
                    <a:lnTo>
                      <a:pt x="479" y="83"/>
                    </a:lnTo>
                    <a:lnTo>
                      <a:pt x="469" y="73"/>
                    </a:lnTo>
                    <a:lnTo>
                      <a:pt x="459" y="64"/>
                    </a:lnTo>
                    <a:lnTo>
                      <a:pt x="449" y="57"/>
                    </a:lnTo>
                    <a:lnTo>
                      <a:pt x="437" y="48"/>
                    </a:lnTo>
                    <a:lnTo>
                      <a:pt x="426" y="41"/>
                    </a:lnTo>
                    <a:lnTo>
                      <a:pt x="414" y="35"/>
                    </a:lnTo>
                    <a:lnTo>
                      <a:pt x="402" y="29"/>
                    </a:lnTo>
                    <a:lnTo>
                      <a:pt x="390" y="22"/>
                    </a:lnTo>
                    <a:lnTo>
                      <a:pt x="377" y="17"/>
                    </a:lnTo>
                    <a:lnTo>
                      <a:pt x="364" y="13"/>
                    </a:lnTo>
                    <a:lnTo>
                      <a:pt x="350" y="10"/>
                    </a:lnTo>
                    <a:lnTo>
                      <a:pt x="337" y="6"/>
                    </a:lnTo>
                    <a:lnTo>
                      <a:pt x="323" y="4"/>
                    </a:lnTo>
                    <a:lnTo>
                      <a:pt x="309" y="1"/>
                    </a:lnTo>
                    <a:lnTo>
                      <a:pt x="295" y="0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2" name="Freeform 30"/>
              <p:cNvSpPr>
                <a:spLocks/>
              </p:cNvSpPr>
              <p:nvPr userDrawn="1"/>
            </p:nvSpPr>
            <p:spPr bwMode="auto">
              <a:xfrm>
                <a:off x="5056" y="2432"/>
                <a:ext cx="24" cy="24"/>
              </a:xfrm>
              <a:custGeom>
                <a:avLst/>
                <a:gdLst/>
                <a:ahLst/>
                <a:cxnLst>
                  <a:cxn ang="0">
                    <a:pos x="253" y="1"/>
                  </a:cxn>
                  <a:cxn ang="0">
                    <a:pos x="211" y="9"/>
                  </a:cxn>
                  <a:cxn ang="0">
                    <a:pos x="171" y="22"/>
                  </a:cxn>
                  <a:cxn ang="0">
                    <a:pos x="135" y="41"/>
                  </a:cxn>
                  <a:cxn ang="0">
                    <a:pos x="103" y="64"/>
                  </a:cxn>
                  <a:cxn ang="0">
                    <a:pos x="73" y="92"/>
                  </a:cxn>
                  <a:cxn ang="0">
                    <a:pos x="48" y="123"/>
                  </a:cxn>
                  <a:cxn ang="0">
                    <a:pos x="27" y="159"/>
                  </a:cxn>
                  <a:cxn ang="0">
                    <a:pos x="13" y="197"/>
                  </a:cxn>
                  <a:cxn ang="0">
                    <a:pos x="3" y="238"/>
                  </a:cxn>
                  <a:cxn ang="0">
                    <a:pos x="0" y="281"/>
                  </a:cxn>
                  <a:cxn ang="0">
                    <a:pos x="3" y="323"/>
                  </a:cxn>
                  <a:cxn ang="0">
                    <a:pos x="13" y="364"/>
                  </a:cxn>
                  <a:cxn ang="0">
                    <a:pos x="27" y="402"/>
                  </a:cxn>
                  <a:cxn ang="0">
                    <a:pos x="48" y="437"/>
                  </a:cxn>
                  <a:cxn ang="0">
                    <a:pos x="73" y="469"/>
                  </a:cxn>
                  <a:cxn ang="0">
                    <a:pos x="103" y="497"/>
                  </a:cxn>
                  <a:cxn ang="0">
                    <a:pos x="135" y="520"/>
                  </a:cxn>
                  <a:cxn ang="0">
                    <a:pos x="171" y="539"/>
                  </a:cxn>
                  <a:cxn ang="0">
                    <a:pos x="211" y="552"/>
                  </a:cxn>
                  <a:cxn ang="0">
                    <a:pos x="253" y="560"/>
                  </a:cxn>
                  <a:cxn ang="0">
                    <a:pos x="296" y="561"/>
                  </a:cxn>
                  <a:cxn ang="0">
                    <a:pos x="337" y="555"/>
                  </a:cxn>
                  <a:cxn ang="0">
                    <a:pos x="378" y="544"/>
                  </a:cxn>
                  <a:cxn ang="0">
                    <a:pos x="415" y="528"/>
                  </a:cxn>
                  <a:cxn ang="0">
                    <a:pos x="449" y="506"/>
                  </a:cxn>
                  <a:cxn ang="0">
                    <a:pos x="479" y="479"/>
                  </a:cxn>
                  <a:cxn ang="0">
                    <a:pos x="506" y="448"/>
                  </a:cxn>
                  <a:cxn ang="0">
                    <a:pos x="528" y="414"/>
                  </a:cxn>
                  <a:cxn ang="0">
                    <a:pos x="545" y="377"/>
                  </a:cxn>
                  <a:cxn ang="0">
                    <a:pos x="557" y="337"/>
                  </a:cxn>
                  <a:cxn ang="0">
                    <a:pos x="562" y="295"/>
                  </a:cxn>
                  <a:cxn ang="0">
                    <a:pos x="561" y="251"/>
                  </a:cxn>
                  <a:cxn ang="0">
                    <a:pos x="553" y="211"/>
                  </a:cxn>
                  <a:cxn ang="0">
                    <a:pos x="540" y="171"/>
                  </a:cxn>
                  <a:cxn ang="0">
                    <a:pos x="521" y="135"/>
                  </a:cxn>
                  <a:cxn ang="0">
                    <a:pos x="498" y="102"/>
                  </a:cxn>
                  <a:cxn ang="0">
                    <a:pos x="470" y="73"/>
                  </a:cxn>
                  <a:cxn ang="0">
                    <a:pos x="438" y="48"/>
                  </a:cxn>
                  <a:cxn ang="0">
                    <a:pos x="403" y="27"/>
                  </a:cxn>
                  <a:cxn ang="0">
                    <a:pos x="364" y="13"/>
                  </a:cxn>
                  <a:cxn ang="0">
                    <a:pos x="324" y="3"/>
                  </a:cxn>
                  <a:cxn ang="0">
                    <a:pos x="281" y="0"/>
                  </a:cxn>
                </a:cxnLst>
                <a:rect l="0" t="0" r="r" b="b"/>
                <a:pathLst>
                  <a:path w="562" h="561">
                    <a:moveTo>
                      <a:pt x="281" y="0"/>
                    </a:moveTo>
                    <a:lnTo>
                      <a:pt x="266" y="0"/>
                    </a:lnTo>
                    <a:lnTo>
                      <a:pt x="253" y="1"/>
                    </a:lnTo>
                    <a:lnTo>
                      <a:pt x="238" y="3"/>
                    </a:lnTo>
                    <a:lnTo>
                      <a:pt x="225" y="5"/>
                    </a:lnTo>
                    <a:lnTo>
                      <a:pt x="211" y="9"/>
                    </a:lnTo>
                    <a:lnTo>
                      <a:pt x="198" y="13"/>
                    </a:lnTo>
                    <a:lnTo>
                      <a:pt x="184" y="17"/>
                    </a:lnTo>
                    <a:lnTo>
                      <a:pt x="171" y="22"/>
                    </a:lnTo>
                    <a:lnTo>
                      <a:pt x="159" y="27"/>
                    </a:lnTo>
                    <a:lnTo>
                      <a:pt x="147" y="34"/>
                    </a:lnTo>
                    <a:lnTo>
                      <a:pt x="135" y="41"/>
                    </a:lnTo>
                    <a:lnTo>
                      <a:pt x="124" y="48"/>
                    </a:lnTo>
                    <a:lnTo>
                      <a:pt x="113" y="55"/>
                    </a:lnTo>
                    <a:lnTo>
                      <a:pt x="103" y="64"/>
                    </a:lnTo>
                    <a:lnTo>
                      <a:pt x="92" y="73"/>
                    </a:lnTo>
                    <a:lnTo>
                      <a:pt x="83" y="83"/>
                    </a:lnTo>
                    <a:lnTo>
                      <a:pt x="73" y="92"/>
                    </a:lnTo>
                    <a:lnTo>
                      <a:pt x="64" y="102"/>
                    </a:lnTo>
                    <a:lnTo>
                      <a:pt x="56" y="113"/>
                    </a:lnTo>
                    <a:lnTo>
                      <a:pt x="48" y="123"/>
                    </a:lnTo>
                    <a:lnTo>
                      <a:pt x="41" y="135"/>
                    </a:lnTo>
                    <a:lnTo>
                      <a:pt x="34" y="147"/>
                    </a:lnTo>
                    <a:lnTo>
                      <a:pt x="27" y="159"/>
                    </a:lnTo>
                    <a:lnTo>
                      <a:pt x="22" y="171"/>
                    </a:lnTo>
                    <a:lnTo>
                      <a:pt x="17" y="184"/>
                    </a:lnTo>
                    <a:lnTo>
                      <a:pt x="13" y="197"/>
                    </a:lnTo>
                    <a:lnTo>
                      <a:pt x="9" y="211"/>
                    </a:lnTo>
                    <a:lnTo>
                      <a:pt x="5" y="224"/>
                    </a:lnTo>
                    <a:lnTo>
                      <a:pt x="3" y="238"/>
                    </a:lnTo>
                    <a:lnTo>
                      <a:pt x="1" y="251"/>
                    </a:lnTo>
                    <a:lnTo>
                      <a:pt x="0" y="266"/>
                    </a:lnTo>
                    <a:lnTo>
                      <a:pt x="0" y="281"/>
                    </a:lnTo>
                    <a:lnTo>
                      <a:pt x="0" y="295"/>
                    </a:lnTo>
                    <a:lnTo>
                      <a:pt x="1" y="310"/>
                    </a:lnTo>
                    <a:lnTo>
                      <a:pt x="3" y="323"/>
                    </a:lnTo>
                    <a:lnTo>
                      <a:pt x="5" y="337"/>
                    </a:lnTo>
                    <a:lnTo>
                      <a:pt x="9" y="350"/>
                    </a:lnTo>
                    <a:lnTo>
                      <a:pt x="13" y="364"/>
                    </a:lnTo>
                    <a:lnTo>
                      <a:pt x="17" y="377"/>
                    </a:lnTo>
                    <a:lnTo>
                      <a:pt x="22" y="390"/>
                    </a:lnTo>
                    <a:lnTo>
                      <a:pt x="27" y="402"/>
                    </a:lnTo>
                    <a:lnTo>
                      <a:pt x="34" y="414"/>
                    </a:lnTo>
                    <a:lnTo>
                      <a:pt x="41" y="426"/>
                    </a:lnTo>
                    <a:lnTo>
                      <a:pt x="48" y="437"/>
                    </a:lnTo>
                    <a:lnTo>
                      <a:pt x="56" y="448"/>
                    </a:lnTo>
                    <a:lnTo>
                      <a:pt x="64" y="459"/>
                    </a:lnTo>
                    <a:lnTo>
                      <a:pt x="73" y="469"/>
                    </a:lnTo>
                    <a:lnTo>
                      <a:pt x="83" y="479"/>
                    </a:lnTo>
                    <a:lnTo>
                      <a:pt x="92" y="488"/>
                    </a:lnTo>
                    <a:lnTo>
                      <a:pt x="103" y="497"/>
                    </a:lnTo>
                    <a:lnTo>
                      <a:pt x="113" y="506"/>
                    </a:lnTo>
                    <a:lnTo>
                      <a:pt x="124" y="513"/>
                    </a:lnTo>
                    <a:lnTo>
                      <a:pt x="135" y="520"/>
                    </a:lnTo>
                    <a:lnTo>
                      <a:pt x="147" y="528"/>
                    </a:lnTo>
                    <a:lnTo>
                      <a:pt x="159" y="534"/>
                    </a:lnTo>
                    <a:lnTo>
                      <a:pt x="171" y="539"/>
                    </a:lnTo>
                    <a:lnTo>
                      <a:pt x="184" y="544"/>
                    </a:lnTo>
                    <a:lnTo>
                      <a:pt x="198" y="548"/>
                    </a:lnTo>
                    <a:lnTo>
                      <a:pt x="211" y="552"/>
                    </a:lnTo>
                    <a:lnTo>
                      <a:pt x="225" y="555"/>
                    </a:lnTo>
                    <a:lnTo>
                      <a:pt x="238" y="558"/>
                    </a:lnTo>
                    <a:lnTo>
                      <a:pt x="253" y="560"/>
                    </a:lnTo>
                    <a:lnTo>
                      <a:pt x="266" y="561"/>
                    </a:lnTo>
                    <a:lnTo>
                      <a:pt x="281" y="561"/>
                    </a:lnTo>
                    <a:lnTo>
                      <a:pt x="296" y="561"/>
                    </a:lnTo>
                    <a:lnTo>
                      <a:pt x="310" y="560"/>
                    </a:lnTo>
                    <a:lnTo>
                      <a:pt x="324" y="558"/>
                    </a:lnTo>
                    <a:lnTo>
                      <a:pt x="337" y="555"/>
                    </a:lnTo>
                    <a:lnTo>
                      <a:pt x="351" y="552"/>
                    </a:lnTo>
                    <a:lnTo>
                      <a:pt x="364" y="548"/>
                    </a:lnTo>
                    <a:lnTo>
                      <a:pt x="378" y="544"/>
                    </a:lnTo>
                    <a:lnTo>
                      <a:pt x="391" y="539"/>
                    </a:lnTo>
                    <a:lnTo>
                      <a:pt x="403" y="534"/>
                    </a:lnTo>
                    <a:lnTo>
                      <a:pt x="415" y="528"/>
                    </a:lnTo>
                    <a:lnTo>
                      <a:pt x="426" y="520"/>
                    </a:lnTo>
                    <a:lnTo>
                      <a:pt x="438" y="513"/>
                    </a:lnTo>
                    <a:lnTo>
                      <a:pt x="449" y="506"/>
                    </a:lnTo>
                    <a:lnTo>
                      <a:pt x="459" y="497"/>
                    </a:lnTo>
                    <a:lnTo>
                      <a:pt x="470" y="488"/>
                    </a:lnTo>
                    <a:lnTo>
                      <a:pt x="479" y="479"/>
                    </a:lnTo>
                    <a:lnTo>
                      <a:pt x="489" y="469"/>
                    </a:lnTo>
                    <a:lnTo>
                      <a:pt x="498" y="459"/>
                    </a:lnTo>
                    <a:lnTo>
                      <a:pt x="506" y="448"/>
                    </a:lnTo>
                    <a:lnTo>
                      <a:pt x="514" y="437"/>
                    </a:lnTo>
                    <a:lnTo>
                      <a:pt x="521" y="426"/>
                    </a:lnTo>
                    <a:lnTo>
                      <a:pt x="528" y="414"/>
                    </a:lnTo>
                    <a:lnTo>
                      <a:pt x="535" y="402"/>
                    </a:lnTo>
                    <a:lnTo>
                      <a:pt x="540" y="390"/>
                    </a:lnTo>
                    <a:lnTo>
                      <a:pt x="545" y="377"/>
                    </a:lnTo>
                    <a:lnTo>
                      <a:pt x="549" y="364"/>
                    </a:lnTo>
                    <a:lnTo>
                      <a:pt x="553" y="350"/>
                    </a:lnTo>
                    <a:lnTo>
                      <a:pt x="557" y="337"/>
                    </a:lnTo>
                    <a:lnTo>
                      <a:pt x="559" y="323"/>
                    </a:lnTo>
                    <a:lnTo>
                      <a:pt x="561" y="310"/>
                    </a:lnTo>
                    <a:lnTo>
                      <a:pt x="562" y="295"/>
                    </a:lnTo>
                    <a:lnTo>
                      <a:pt x="562" y="281"/>
                    </a:lnTo>
                    <a:lnTo>
                      <a:pt x="562" y="266"/>
                    </a:lnTo>
                    <a:lnTo>
                      <a:pt x="561" y="251"/>
                    </a:lnTo>
                    <a:lnTo>
                      <a:pt x="559" y="238"/>
                    </a:lnTo>
                    <a:lnTo>
                      <a:pt x="557" y="224"/>
                    </a:lnTo>
                    <a:lnTo>
                      <a:pt x="553" y="211"/>
                    </a:lnTo>
                    <a:lnTo>
                      <a:pt x="549" y="197"/>
                    </a:lnTo>
                    <a:lnTo>
                      <a:pt x="545" y="184"/>
                    </a:lnTo>
                    <a:lnTo>
                      <a:pt x="540" y="171"/>
                    </a:lnTo>
                    <a:lnTo>
                      <a:pt x="535" y="159"/>
                    </a:lnTo>
                    <a:lnTo>
                      <a:pt x="528" y="147"/>
                    </a:lnTo>
                    <a:lnTo>
                      <a:pt x="521" y="135"/>
                    </a:lnTo>
                    <a:lnTo>
                      <a:pt x="514" y="123"/>
                    </a:lnTo>
                    <a:lnTo>
                      <a:pt x="506" y="113"/>
                    </a:lnTo>
                    <a:lnTo>
                      <a:pt x="498" y="102"/>
                    </a:lnTo>
                    <a:lnTo>
                      <a:pt x="489" y="92"/>
                    </a:lnTo>
                    <a:lnTo>
                      <a:pt x="479" y="83"/>
                    </a:lnTo>
                    <a:lnTo>
                      <a:pt x="470" y="73"/>
                    </a:lnTo>
                    <a:lnTo>
                      <a:pt x="459" y="64"/>
                    </a:lnTo>
                    <a:lnTo>
                      <a:pt x="449" y="55"/>
                    </a:lnTo>
                    <a:lnTo>
                      <a:pt x="438" y="48"/>
                    </a:lnTo>
                    <a:lnTo>
                      <a:pt x="426" y="41"/>
                    </a:lnTo>
                    <a:lnTo>
                      <a:pt x="415" y="34"/>
                    </a:lnTo>
                    <a:lnTo>
                      <a:pt x="403" y="27"/>
                    </a:lnTo>
                    <a:lnTo>
                      <a:pt x="391" y="22"/>
                    </a:lnTo>
                    <a:lnTo>
                      <a:pt x="378" y="17"/>
                    </a:lnTo>
                    <a:lnTo>
                      <a:pt x="364" y="13"/>
                    </a:lnTo>
                    <a:lnTo>
                      <a:pt x="351" y="9"/>
                    </a:lnTo>
                    <a:lnTo>
                      <a:pt x="337" y="5"/>
                    </a:lnTo>
                    <a:lnTo>
                      <a:pt x="324" y="3"/>
                    </a:lnTo>
                    <a:lnTo>
                      <a:pt x="310" y="1"/>
                    </a:lnTo>
                    <a:lnTo>
                      <a:pt x="296" y="0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3" name="Freeform 31"/>
              <p:cNvSpPr>
                <a:spLocks/>
              </p:cNvSpPr>
              <p:nvPr userDrawn="1"/>
            </p:nvSpPr>
            <p:spPr bwMode="auto">
              <a:xfrm>
                <a:off x="4945" y="2324"/>
                <a:ext cx="24" cy="25"/>
              </a:xfrm>
              <a:custGeom>
                <a:avLst/>
                <a:gdLst/>
                <a:ahLst/>
                <a:cxnLst>
                  <a:cxn ang="0">
                    <a:pos x="252" y="2"/>
                  </a:cxn>
                  <a:cxn ang="0">
                    <a:pos x="210" y="10"/>
                  </a:cxn>
                  <a:cxn ang="0">
                    <a:pos x="172" y="22"/>
                  </a:cxn>
                  <a:cxn ang="0">
                    <a:pos x="135" y="41"/>
                  </a:cxn>
                  <a:cxn ang="0">
                    <a:pos x="102" y="65"/>
                  </a:cxn>
                  <a:cxn ang="0">
                    <a:pos x="73" y="93"/>
                  </a:cxn>
                  <a:cxn ang="0">
                    <a:pos x="48" y="124"/>
                  </a:cxn>
                  <a:cxn ang="0">
                    <a:pos x="28" y="160"/>
                  </a:cxn>
                  <a:cxn ang="0">
                    <a:pos x="12" y="198"/>
                  </a:cxn>
                  <a:cxn ang="0">
                    <a:pos x="3" y="239"/>
                  </a:cxn>
                  <a:cxn ang="0">
                    <a:pos x="0" y="281"/>
                  </a:cxn>
                  <a:cxn ang="0">
                    <a:pos x="3" y="324"/>
                  </a:cxn>
                  <a:cxn ang="0">
                    <a:pos x="12" y="365"/>
                  </a:cxn>
                  <a:cxn ang="0">
                    <a:pos x="28" y="403"/>
                  </a:cxn>
                  <a:cxn ang="0">
                    <a:pos x="48" y="438"/>
                  </a:cxn>
                  <a:cxn ang="0">
                    <a:pos x="73" y="470"/>
                  </a:cxn>
                  <a:cxn ang="0">
                    <a:pos x="102" y="497"/>
                  </a:cxn>
                  <a:cxn ang="0">
                    <a:pos x="135" y="521"/>
                  </a:cxn>
                  <a:cxn ang="0">
                    <a:pos x="172" y="540"/>
                  </a:cxn>
                  <a:cxn ang="0">
                    <a:pos x="210" y="553"/>
                  </a:cxn>
                  <a:cxn ang="0">
                    <a:pos x="252" y="560"/>
                  </a:cxn>
                  <a:cxn ang="0">
                    <a:pos x="295" y="561"/>
                  </a:cxn>
                  <a:cxn ang="0">
                    <a:pos x="338" y="556"/>
                  </a:cxn>
                  <a:cxn ang="0">
                    <a:pos x="377" y="544"/>
                  </a:cxn>
                  <a:cxn ang="0">
                    <a:pos x="415" y="528"/>
                  </a:cxn>
                  <a:cxn ang="0">
                    <a:pos x="448" y="506"/>
                  </a:cxn>
                  <a:cxn ang="0">
                    <a:pos x="480" y="480"/>
                  </a:cxn>
                  <a:cxn ang="0">
                    <a:pos x="506" y="449"/>
                  </a:cxn>
                  <a:cxn ang="0">
                    <a:pos x="528" y="415"/>
                  </a:cxn>
                  <a:cxn ang="0">
                    <a:pos x="544" y="378"/>
                  </a:cxn>
                  <a:cxn ang="0">
                    <a:pos x="556" y="338"/>
                  </a:cxn>
                  <a:cxn ang="0">
                    <a:pos x="561" y="295"/>
                  </a:cxn>
                  <a:cxn ang="0">
                    <a:pos x="560" y="252"/>
                  </a:cxn>
                  <a:cxn ang="0">
                    <a:pos x="553" y="211"/>
                  </a:cxn>
                  <a:cxn ang="0">
                    <a:pos x="539" y="172"/>
                  </a:cxn>
                  <a:cxn ang="0">
                    <a:pos x="521" y="136"/>
                  </a:cxn>
                  <a:cxn ang="0">
                    <a:pos x="497" y="102"/>
                  </a:cxn>
                  <a:cxn ang="0">
                    <a:pos x="469" y="73"/>
                  </a:cxn>
                  <a:cxn ang="0">
                    <a:pos x="438" y="48"/>
                  </a:cxn>
                  <a:cxn ang="0">
                    <a:pos x="402" y="28"/>
                  </a:cxn>
                  <a:cxn ang="0">
                    <a:pos x="365" y="13"/>
                  </a:cxn>
                  <a:cxn ang="0">
                    <a:pos x="324" y="3"/>
                  </a:cxn>
                  <a:cxn ang="0">
                    <a:pos x="281" y="0"/>
                  </a:cxn>
                </a:cxnLst>
                <a:rect l="0" t="0" r="r" b="b"/>
                <a:pathLst>
                  <a:path w="562" h="562">
                    <a:moveTo>
                      <a:pt x="281" y="0"/>
                    </a:moveTo>
                    <a:lnTo>
                      <a:pt x="267" y="1"/>
                    </a:lnTo>
                    <a:lnTo>
                      <a:pt x="252" y="2"/>
                    </a:lnTo>
                    <a:lnTo>
                      <a:pt x="238" y="3"/>
                    </a:lnTo>
                    <a:lnTo>
                      <a:pt x="224" y="6"/>
                    </a:lnTo>
                    <a:lnTo>
                      <a:pt x="210" y="10"/>
                    </a:lnTo>
                    <a:lnTo>
                      <a:pt x="197" y="13"/>
                    </a:lnTo>
                    <a:lnTo>
                      <a:pt x="184" y="18"/>
                    </a:lnTo>
                    <a:lnTo>
                      <a:pt x="172" y="22"/>
                    </a:lnTo>
                    <a:lnTo>
                      <a:pt x="159" y="28"/>
                    </a:lnTo>
                    <a:lnTo>
                      <a:pt x="147" y="35"/>
                    </a:lnTo>
                    <a:lnTo>
                      <a:pt x="135" y="41"/>
                    </a:lnTo>
                    <a:lnTo>
                      <a:pt x="124" y="48"/>
                    </a:lnTo>
                    <a:lnTo>
                      <a:pt x="112" y="57"/>
                    </a:lnTo>
                    <a:lnTo>
                      <a:pt x="102" y="65"/>
                    </a:lnTo>
                    <a:lnTo>
                      <a:pt x="91" y="73"/>
                    </a:lnTo>
                    <a:lnTo>
                      <a:pt x="82" y="83"/>
                    </a:lnTo>
                    <a:lnTo>
                      <a:pt x="73" y="93"/>
                    </a:lnTo>
                    <a:lnTo>
                      <a:pt x="64" y="102"/>
                    </a:lnTo>
                    <a:lnTo>
                      <a:pt x="56" y="113"/>
                    </a:lnTo>
                    <a:lnTo>
                      <a:pt x="48" y="124"/>
                    </a:lnTo>
                    <a:lnTo>
                      <a:pt x="40" y="136"/>
                    </a:lnTo>
                    <a:lnTo>
                      <a:pt x="34" y="147"/>
                    </a:lnTo>
                    <a:lnTo>
                      <a:pt x="28" y="160"/>
                    </a:lnTo>
                    <a:lnTo>
                      <a:pt x="22" y="172"/>
                    </a:lnTo>
                    <a:lnTo>
                      <a:pt x="17" y="185"/>
                    </a:lnTo>
                    <a:lnTo>
                      <a:pt x="12" y="198"/>
                    </a:lnTo>
                    <a:lnTo>
                      <a:pt x="9" y="211"/>
                    </a:lnTo>
                    <a:lnTo>
                      <a:pt x="6" y="224"/>
                    </a:lnTo>
                    <a:lnTo>
                      <a:pt x="3" y="239"/>
                    </a:lnTo>
                    <a:lnTo>
                      <a:pt x="2" y="252"/>
                    </a:lnTo>
                    <a:lnTo>
                      <a:pt x="1" y="267"/>
                    </a:lnTo>
                    <a:lnTo>
                      <a:pt x="0" y="281"/>
                    </a:lnTo>
                    <a:lnTo>
                      <a:pt x="1" y="295"/>
                    </a:lnTo>
                    <a:lnTo>
                      <a:pt x="2" y="310"/>
                    </a:lnTo>
                    <a:lnTo>
                      <a:pt x="3" y="324"/>
                    </a:lnTo>
                    <a:lnTo>
                      <a:pt x="6" y="338"/>
                    </a:lnTo>
                    <a:lnTo>
                      <a:pt x="9" y="351"/>
                    </a:lnTo>
                    <a:lnTo>
                      <a:pt x="12" y="365"/>
                    </a:lnTo>
                    <a:lnTo>
                      <a:pt x="17" y="378"/>
                    </a:lnTo>
                    <a:lnTo>
                      <a:pt x="22" y="390"/>
                    </a:lnTo>
                    <a:lnTo>
                      <a:pt x="28" y="403"/>
                    </a:lnTo>
                    <a:lnTo>
                      <a:pt x="34" y="415"/>
                    </a:lnTo>
                    <a:lnTo>
                      <a:pt x="40" y="426"/>
                    </a:lnTo>
                    <a:lnTo>
                      <a:pt x="48" y="438"/>
                    </a:lnTo>
                    <a:lnTo>
                      <a:pt x="56" y="449"/>
                    </a:lnTo>
                    <a:lnTo>
                      <a:pt x="64" y="460"/>
                    </a:lnTo>
                    <a:lnTo>
                      <a:pt x="73" y="470"/>
                    </a:lnTo>
                    <a:lnTo>
                      <a:pt x="82" y="480"/>
                    </a:lnTo>
                    <a:lnTo>
                      <a:pt x="91" y="489"/>
                    </a:lnTo>
                    <a:lnTo>
                      <a:pt x="102" y="497"/>
                    </a:lnTo>
                    <a:lnTo>
                      <a:pt x="112" y="506"/>
                    </a:lnTo>
                    <a:lnTo>
                      <a:pt x="124" y="514"/>
                    </a:lnTo>
                    <a:lnTo>
                      <a:pt x="135" y="521"/>
                    </a:lnTo>
                    <a:lnTo>
                      <a:pt x="147" y="528"/>
                    </a:lnTo>
                    <a:lnTo>
                      <a:pt x="159" y="534"/>
                    </a:lnTo>
                    <a:lnTo>
                      <a:pt x="172" y="540"/>
                    </a:lnTo>
                    <a:lnTo>
                      <a:pt x="184" y="544"/>
                    </a:lnTo>
                    <a:lnTo>
                      <a:pt x="197" y="549"/>
                    </a:lnTo>
                    <a:lnTo>
                      <a:pt x="210" y="553"/>
                    </a:lnTo>
                    <a:lnTo>
                      <a:pt x="224" y="556"/>
                    </a:lnTo>
                    <a:lnTo>
                      <a:pt x="238" y="559"/>
                    </a:lnTo>
                    <a:lnTo>
                      <a:pt x="252" y="560"/>
                    </a:lnTo>
                    <a:lnTo>
                      <a:pt x="267" y="561"/>
                    </a:lnTo>
                    <a:lnTo>
                      <a:pt x="281" y="562"/>
                    </a:lnTo>
                    <a:lnTo>
                      <a:pt x="295" y="561"/>
                    </a:lnTo>
                    <a:lnTo>
                      <a:pt x="310" y="560"/>
                    </a:lnTo>
                    <a:lnTo>
                      <a:pt x="324" y="559"/>
                    </a:lnTo>
                    <a:lnTo>
                      <a:pt x="338" y="556"/>
                    </a:lnTo>
                    <a:lnTo>
                      <a:pt x="351" y="553"/>
                    </a:lnTo>
                    <a:lnTo>
                      <a:pt x="365" y="549"/>
                    </a:lnTo>
                    <a:lnTo>
                      <a:pt x="377" y="544"/>
                    </a:lnTo>
                    <a:lnTo>
                      <a:pt x="390" y="540"/>
                    </a:lnTo>
                    <a:lnTo>
                      <a:pt x="402" y="534"/>
                    </a:lnTo>
                    <a:lnTo>
                      <a:pt x="415" y="528"/>
                    </a:lnTo>
                    <a:lnTo>
                      <a:pt x="426" y="521"/>
                    </a:lnTo>
                    <a:lnTo>
                      <a:pt x="438" y="514"/>
                    </a:lnTo>
                    <a:lnTo>
                      <a:pt x="448" y="506"/>
                    </a:lnTo>
                    <a:lnTo>
                      <a:pt x="460" y="497"/>
                    </a:lnTo>
                    <a:lnTo>
                      <a:pt x="469" y="489"/>
                    </a:lnTo>
                    <a:lnTo>
                      <a:pt x="480" y="480"/>
                    </a:lnTo>
                    <a:lnTo>
                      <a:pt x="489" y="470"/>
                    </a:lnTo>
                    <a:lnTo>
                      <a:pt x="497" y="460"/>
                    </a:lnTo>
                    <a:lnTo>
                      <a:pt x="506" y="449"/>
                    </a:lnTo>
                    <a:lnTo>
                      <a:pt x="514" y="438"/>
                    </a:lnTo>
                    <a:lnTo>
                      <a:pt x="521" y="426"/>
                    </a:lnTo>
                    <a:lnTo>
                      <a:pt x="528" y="415"/>
                    </a:lnTo>
                    <a:lnTo>
                      <a:pt x="534" y="403"/>
                    </a:lnTo>
                    <a:lnTo>
                      <a:pt x="539" y="390"/>
                    </a:lnTo>
                    <a:lnTo>
                      <a:pt x="544" y="378"/>
                    </a:lnTo>
                    <a:lnTo>
                      <a:pt x="549" y="365"/>
                    </a:lnTo>
                    <a:lnTo>
                      <a:pt x="553" y="351"/>
                    </a:lnTo>
                    <a:lnTo>
                      <a:pt x="556" y="338"/>
                    </a:lnTo>
                    <a:lnTo>
                      <a:pt x="558" y="324"/>
                    </a:lnTo>
                    <a:lnTo>
                      <a:pt x="560" y="310"/>
                    </a:lnTo>
                    <a:lnTo>
                      <a:pt x="561" y="295"/>
                    </a:lnTo>
                    <a:lnTo>
                      <a:pt x="562" y="281"/>
                    </a:lnTo>
                    <a:lnTo>
                      <a:pt x="561" y="267"/>
                    </a:lnTo>
                    <a:lnTo>
                      <a:pt x="560" y="252"/>
                    </a:lnTo>
                    <a:lnTo>
                      <a:pt x="558" y="239"/>
                    </a:lnTo>
                    <a:lnTo>
                      <a:pt x="556" y="224"/>
                    </a:lnTo>
                    <a:lnTo>
                      <a:pt x="553" y="211"/>
                    </a:lnTo>
                    <a:lnTo>
                      <a:pt x="549" y="198"/>
                    </a:lnTo>
                    <a:lnTo>
                      <a:pt x="544" y="185"/>
                    </a:lnTo>
                    <a:lnTo>
                      <a:pt x="539" y="172"/>
                    </a:lnTo>
                    <a:lnTo>
                      <a:pt x="534" y="160"/>
                    </a:lnTo>
                    <a:lnTo>
                      <a:pt x="528" y="147"/>
                    </a:lnTo>
                    <a:lnTo>
                      <a:pt x="521" y="136"/>
                    </a:lnTo>
                    <a:lnTo>
                      <a:pt x="514" y="124"/>
                    </a:lnTo>
                    <a:lnTo>
                      <a:pt x="506" y="113"/>
                    </a:lnTo>
                    <a:lnTo>
                      <a:pt x="497" y="102"/>
                    </a:lnTo>
                    <a:lnTo>
                      <a:pt x="489" y="93"/>
                    </a:lnTo>
                    <a:lnTo>
                      <a:pt x="480" y="83"/>
                    </a:lnTo>
                    <a:lnTo>
                      <a:pt x="469" y="73"/>
                    </a:lnTo>
                    <a:lnTo>
                      <a:pt x="460" y="65"/>
                    </a:lnTo>
                    <a:lnTo>
                      <a:pt x="448" y="57"/>
                    </a:lnTo>
                    <a:lnTo>
                      <a:pt x="438" y="48"/>
                    </a:lnTo>
                    <a:lnTo>
                      <a:pt x="426" y="41"/>
                    </a:lnTo>
                    <a:lnTo>
                      <a:pt x="415" y="35"/>
                    </a:lnTo>
                    <a:lnTo>
                      <a:pt x="402" y="28"/>
                    </a:lnTo>
                    <a:lnTo>
                      <a:pt x="390" y="22"/>
                    </a:lnTo>
                    <a:lnTo>
                      <a:pt x="377" y="18"/>
                    </a:lnTo>
                    <a:lnTo>
                      <a:pt x="365" y="13"/>
                    </a:lnTo>
                    <a:lnTo>
                      <a:pt x="351" y="10"/>
                    </a:lnTo>
                    <a:lnTo>
                      <a:pt x="338" y="6"/>
                    </a:lnTo>
                    <a:lnTo>
                      <a:pt x="324" y="3"/>
                    </a:lnTo>
                    <a:lnTo>
                      <a:pt x="310" y="2"/>
                    </a:lnTo>
                    <a:lnTo>
                      <a:pt x="295" y="1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4" name="Freeform 32"/>
              <p:cNvSpPr>
                <a:spLocks/>
              </p:cNvSpPr>
              <p:nvPr userDrawn="1"/>
            </p:nvSpPr>
            <p:spPr bwMode="auto">
              <a:xfrm>
                <a:off x="5194" y="2462"/>
                <a:ext cx="47" cy="48"/>
              </a:xfrm>
              <a:custGeom>
                <a:avLst/>
                <a:gdLst/>
                <a:ahLst/>
                <a:cxnLst>
                  <a:cxn ang="0">
                    <a:pos x="493" y="3"/>
                  </a:cxn>
                  <a:cxn ang="0">
                    <a:pos x="411" y="16"/>
                  </a:cxn>
                  <a:cxn ang="0">
                    <a:pos x="335" y="42"/>
                  </a:cxn>
                  <a:cxn ang="0">
                    <a:pos x="264" y="79"/>
                  </a:cxn>
                  <a:cxn ang="0">
                    <a:pos x="200" y="125"/>
                  </a:cxn>
                  <a:cxn ang="0">
                    <a:pos x="143" y="179"/>
                  </a:cxn>
                  <a:cxn ang="0">
                    <a:pos x="94" y="240"/>
                  </a:cxn>
                  <a:cxn ang="0">
                    <a:pos x="54" y="309"/>
                  </a:cxn>
                  <a:cxn ang="0">
                    <a:pos x="25" y="384"/>
                  </a:cxn>
                  <a:cxn ang="0">
                    <a:pos x="6" y="463"/>
                  </a:cxn>
                  <a:cxn ang="0">
                    <a:pos x="0" y="547"/>
                  </a:cxn>
                  <a:cxn ang="0">
                    <a:pos x="6" y="631"/>
                  </a:cxn>
                  <a:cxn ang="0">
                    <a:pos x="25" y="710"/>
                  </a:cxn>
                  <a:cxn ang="0">
                    <a:pos x="54" y="785"/>
                  </a:cxn>
                  <a:cxn ang="0">
                    <a:pos x="94" y="854"/>
                  </a:cxn>
                  <a:cxn ang="0">
                    <a:pos x="143" y="916"/>
                  </a:cxn>
                  <a:cxn ang="0">
                    <a:pos x="200" y="970"/>
                  </a:cxn>
                  <a:cxn ang="0">
                    <a:pos x="264" y="1016"/>
                  </a:cxn>
                  <a:cxn ang="0">
                    <a:pos x="335" y="1052"/>
                  </a:cxn>
                  <a:cxn ang="0">
                    <a:pos x="411" y="1078"/>
                  </a:cxn>
                  <a:cxn ang="0">
                    <a:pos x="493" y="1092"/>
                  </a:cxn>
                  <a:cxn ang="0">
                    <a:pos x="577" y="1094"/>
                  </a:cxn>
                  <a:cxn ang="0">
                    <a:pos x="660" y="1084"/>
                  </a:cxn>
                  <a:cxn ang="0">
                    <a:pos x="738" y="1062"/>
                  </a:cxn>
                  <a:cxn ang="0">
                    <a:pos x="811" y="1029"/>
                  </a:cxn>
                  <a:cxn ang="0">
                    <a:pos x="878" y="987"/>
                  </a:cxn>
                  <a:cxn ang="0">
                    <a:pos x="937" y="935"/>
                  </a:cxn>
                  <a:cxn ang="0">
                    <a:pos x="988" y="875"/>
                  </a:cxn>
                  <a:cxn ang="0">
                    <a:pos x="1031" y="808"/>
                  </a:cxn>
                  <a:cxn ang="0">
                    <a:pos x="1064" y="735"/>
                  </a:cxn>
                  <a:cxn ang="0">
                    <a:pos x="1086" y="657"/>
                  </a:cxn>
                  <a:cxn ang="0">
                    <a:pos x="1097" y="576"/>
                  </a:cxn>
                  <a:cxn ang="0">
                    <a:pos x="1095" y="492"/>
                  </a:cxn>
                  <a:cxn ang="0">
                    <a:pos x="1080" y="410"/>
                  </a:cxn>
                  <a:cxn ang="0">
                    <a:pos x="1054" y="334"/>
                  </a:cxn>
                  <a:cxn ang="0">
                    <a:pos x="1019" y="263"/>
                  </a:cxn>
                  <a:cxn ang="0">
                    <a:pos x="973" y="199"/>
                  </a:cxn>
                  <a:cxn ang="0">
                    <a:pos x="918" y="141"/>
                  </a:cxn>
                  <a:cxn ang="0">
                    <a:pos x="856" y="93"/>
                  </a:cxn>
                  <a:cxn ang="0">
                    <a:pos x="787" y="54"/>
                  </a:cxn>
                  <a:cxn ang="0">
                    <a:pos x="712" y="25"/>
                  </a:cxn>
                  <a:cxn ang="0">
                    <a:pos x="632" y="6"/>
                  </a:cxn>
                  <a:cxn ang="0">
                    <a:pos x="549" y="0"/>
                  </a:cxn>
                </a:cxnLst>
                <a:rect l="0" t="0" r="r" b="b"/>
                <a:pathLst>
                  <a:path w="1098" h="1095">
                    <a:moveTo>
                      <a:pt x="549" y="0"/>
                    </a:moveTo>
                    <a:lnTo>
                      <a:pt x="521" y="1"/>
                    </a:lnTo>
                    <a:lnTo>
                      <a:pt x="493" y="3"/>
                    </a:lnTo>
                    <a:lnTo>
                      <a:pt x="465" y="6"/>
                    </a:lnTo>
                    <a:lnTo>
                      <a:pt x="438" y="11"/>
                    </a:lnTo>
                    <a:lnTo>
                      <a:pt x="411" y="16"/>
                    </a:lnTo>
                    <a:lnTo>
                      <a:pt x="386" y="25"/>
                    </a:lnTo>
                    <a:lnTo>
                      <a:pt x="360" y="33"/>
                    </a:lnTo>
                    <a:lnTo>
                      <a:pt x="335" y="42"/>
                    </a:lnTo>
                    <a:lnTo>
                      <a:pt x="311" y="54"/>
                    </a:lnTo>
                    <a:lnTo>
                      <a:pt x="287" y="65"/>
                    </a:lnTo>
                    <a:lnTo>
                      <a:pt x="264" y="79"/>
                    </a:lnTo>
                    <a:lnTo>
                      <a:pt x="242" y="93"/>
                    </a:lnTo>
                    <a:lnTo>
                      <a:pt x="220" y="108"/>
                    </a:lnTo>
                    <a:lnTo>
                      <a:pt x="200" y="125"/>
                    </a:lnTo>
                    <a:lnTo>
                      <a:pt x="179" y="141"/>
                    </a:lnTo>
                    <a:lnTo>
                      <a:pt x="161" y="160"/>
                    </a:lnTo>
                    <a:lnTo>
                      <a:pt x="143" y="179"/>
                    </a:lnTo>
                    <a:lnTo>
                      <a:pt x="125" y="199"/>
                    </a:lnTo>
                    <a:lnTo>
                      <a:pt x="110" y="220"/>
                    </a:lnTo>
                    <a:lnTo>
                      <a:pt x="94" y="240"/>
                    </a:lnTo>
                    <a:lnTo>
                      <a:pt x="79" y="263"/>
                    </a:lnTo>
                    <a:lnTo>
                      <a:pt x="67" y="286"/>
                    </a:lnTo>
                    <a:lnTo>
                      <a:pt x="54" y="309"/>
                    </a:lnTo>
                    <a:lnTo>
                      <a:pt x="44" y="334"/>
                    </a:lnTo>
                    <a:lnTo>
                      <a:pt x="33" y="359"/>
                    </a:lnTo>
                    <a:lnTo>
                      <a:pt x="25" y="384"/>
                    </a:lnTo>
                    <a:lnTo>
                      <a:pt x="18" y="410"/>
                    </a:lnTo>
                    <a:lnTo>
                      <a:pt x="11" y="436"/>
                    </a:lnTo>
                    <a:lnTo>
                      <a:pt x="6" y="463"/>
                    </a:lnTo>
                    <a:lnTo>
                      <a:pt x="3" y="492"/>
                    </a:lnTo>
                    <a:lnTo>
                      <a:pt x="1" y="519"/>
                    </a:lnTo>
                    <a:lnTo>
                      <a:pt x="0" y="547"/>
                    </a:lnTo>
                    <a:lnTo>
                      <a:pt x="1" y="576"/>
                    </a:lnTo>
                    <a:lnTo>
                      <a:pt x="3" y="603"/>
                    </a:lnTo>
                    <a:lnTo>
                      <a:pt x="6" y="631"/>
                    </a:lnTo>
                    <a:lnTo>
                      <a:pt x="11" y="657"/>
                    </a:lnTo>
                    <a:lnTo>
                      <a:pt x="18" y="684"/>
                    </a:lnTo>
                    <a:lnTo>
                      <a:pt x="25" y="710"/>
                    </a:lnTo>
                    <a:lnTo>
                      <a:pt x="33" y="735"/>
                    </a:lnTo>
                    <a:lnTo>
                      <a:pt x="44" y="760"/>
                    </a:lnTo>
                    <a:lnTo>
                      <a:pt x="54" y="785"/>
                    </a:lnTo>
                    <a:lnTo>
                      <a:pt x="67" y="808"/>
                    </a:lnTo>
                    <a:lnTo>
                      <a:pt x="79" y="831"/>
                    </a:lnTo>
                    <a:lnTo>
                      <a:pt x="94" y="854"/>
                    </a:lnTo>
                    <a:lnTo>
                      <a:pt x="110" y="875"/>
                    </a:lnTo>
                    <a:lnTo>
                      <a:pt x="125" y="896"/>
                    </a:lnTo>
                    <a:lnTo>
                      <a:pt x="143" y="916"/>
                    </a:lnTo>
                    <a:lnTo>
                      <a:pt x="161" y="935"/>
                    </a:lnTo>
                    <a:lnTo>
                      <a:pt x="179" y="953"/>
                    </a:lnTo>
                    <a:lnTo>
                      <a:pt x="200" y="970"/>
                    </a:lnTo>
                    <a:lnTo>
                      <a:pt x="220" y="987"/>
                    </a:lnTo>
                    <a:lnTo>
                      <a:pt x="242" y="1001"/>
                    </a:lnTo>
                    <a:lnTo>
                      <a:pt x="264" y="1016"/>
                    </a:lnTo>
                    <a:lnTo>
                      <a:pt x="287" y="1029"/>
                    </a:lnTo>
                    <a:lnTo>
                      <a:pt x="311" y="1041"/>
                    </a:lnTo>
                    <a:lnTo>
                      <a:pt x="335" y="1052"/>
                    </a:lnTo>
                    <a:lnTo>
                      <a:pt x="360" y="1062"/>
                    </a:lnTo>
                    <a:lnTo>
                      <a:pt x="386" y="1070"/>
                    </a:lnTo>
                    <a:lnTo>
                      <a:pt x="411" y="1078"/>
                    </a:lnTo>
                    <a:lnTo>
                      <a:pt x="438" y="1084"/>
                    </a:lnTo>
                    <a:lnTo>
                      <a:pt x="465" y="1089"/>
                    </a:lnTo>
                    <a:lnTo>
                      <a:pt x="493" y="1092"/>
                    </a:lnTo>
                    <a:lnTo>
                      <a:pt x="521" y="1094"/>
                    </a:lnTo>
                    <a:lnTo>
                      <a:pt x="549" y="1095"/>
                    </a:lnTo>
                    <a:lnTo>
                      <a:pt x="577" y="1094"/>
                    </a:lnTo>
                    <a:lnTo>
                      <a:pt x="605" y="1092"/>
                    </a:lnTo>
                    <a:lnTo>
                      <a:pt x="632" y="1089"/>
                    </a:lnTo>
                    <a:lnTo>
                      <a:pt x="660" y="1084"/>
                    </a:lnTo>
                    <a:lnTo>
                      <a:pt x="686" y="1078"/>
                    </a:lnTo>
                    <a:lnTo>
                      <a:pt x="712" y="1070"/>
                    </a:lnTo>
                    <a:lnTo>
                      <a:pt x="738" y="1062"/>
                    </a:lnTo>
                    <a:lnTo>
                      <a:pt x="763" y="1052"/>
                    </a:lnTo>
                    <a:lnTo>
                      <a:pt x="787" y="1041"/>
                    </a:lnTo>
                    <a:lnTo>
                      <a:pt x="811" y="1029"/>
                    </a:lnTo>
                    <a:lnTo>
                      <a:pt x="834" y="1016"/>
                    </a:lnTo>
                    <a:lnTo>
                      <a:pt x="856" y="1001"/>
                    </a:lnTo>
                    <a:lnTo>
                      <a:pt x="878" y="987"/>
                    </a:lnTo>
                    <a:lnTo>
                      <a:pt x="897" y="970"/>
                    </a:lnTo>
                    <a:lnTo>
                      <a:pt x="918" y="953"/>
                    </a:lnTo>
                    <a:lnTo>
                      <a:pt x="937" y="935"/>
                    </a:lnTo>
                    <a:lnTo>
                      <a:pt x="955" y="916"/>
                    </a:lnTo>
                    <a:lnTo>
                      <a:pt x="973" y="896"/>
                    </a:lnTo>
                    <a:lnTo>
                      <a:pt x="988" y="875"/>
                    </a:lnTo>
                    <a:lnTo>
                      <a:pt x="1004" y="854"/>
                    </a:lnTo>
                    <a:lnTo>
                      <a:pt x="1019" y="831"/>
                    </a:lnTo>
                    <a:lnTo>
                      <a:pt x="1031" y="808"/>
                    </a:lnTo>
                    <a:lnTo>
                      <a:pt x="1044" y="785"/>
                    </a:lnTo>
                    <a:lnTo>
                      <a:pt x="1054" y="760"/>
                    </a:lnTo>
                    <a:lnTo>
                      <a:pt x="1064" y="735"/>
                    </a:lnTo>
                    <a:lnTo>
                      <a:pt x="1073" y="710"/>
                    </a:lnTo>
                    <a:lnTo>
                      <a:pt x="1080" y="684"/>
                    </a:lnTo>
                    <a:lnTo>
                      <a:pt x="1086" y="657"/>
                    </a:lnTo>
                    <a:lnTo>
                      <a:pt x="1092" y="631"/>
                    </a:lnTo>
                    <a:lnTo>
                      <a:pt x="1095" y="603"/>
                    </a:lnTo>
                    <a:lnTo>
                      <a:pt x="1097" y="576"/>
                    </a:lnTo>
                    <a:lnTo>
                      <a:pt x="1098" y="547"/>
                    </a:lnTo>
                    <a:lnTo>
                      <a:pt x="1097" y="519"/>
                    </a:lnTo>
                    <a:lnTo>
                      <a:pt x="1095" y="492"/>
                    </a:lnTo>
                    <a:lnTo>
                      <a:pt x="1092" y="463"/>
                    </a:lnTo>
                    <a:lnTo>
                      <a:pt x="1086" y="436"/>
                    </a:lnTo>
                    <a:lnTo>
                      <a:pt x="1080" y="410"/>
                    </a:lnTo>
                    <a:lnTo>
                      <a:pt x="1073" y="384"/>
                    </a:lnTo>
                    <a:lnTo>
                      <a:pt x="1064" y="359"/>
                    </a:lnTo>
                    <a:lnTo>
                      <a:pt x="1054" y="334"/>
                    </a:lnTo>
                    <a:lnTo>
                      <a:pt x="1044" y="309"/>
                    </a:lnTo>
                    <a:lnTo>
                      <a:pt x="1031" y="286"/>
                    </a:lnTo>
                    <a:lnTo>
                      <a:pt x="1019" y="263"/>
                    </a:lnTo>
                    <a:lnTo>
                      <a:pt x="1004" y="240"/>
                    </a:lnTo>
                    <a:lnTo>
                      <a:pt x="988" y="220"/>
                    </a:lnTo>
                    <a:lnTo>
                      <a:pt x="973" y="199"/>
                    </a:lnTo>
                    <a:lnTo>
                      <a:pt x="955" y="179"/>
                    </a:lnTo>
                    <a:lnTo>
                      <a:pt x="937" y="160"/>
                    </a:lnTo>
                    <a:lnTo>
                      <a:pt x="918" y="141"/>
                    </a:lnTo>
                    <a:lnTo>
                      <a:pt x="897" y="125"/>
                    </a:lnTo>
                    <a:lnTo>
                      <a:pt x="878" y="108"/>
                    </a:lnTo>
                    <a:lnTo>
                      <a:pt x="856" y="93"/>
                    </a:lnTo>
                    <a:lnTo>
                      <a:pt x="834" y="79"/>
                    </a:lnTo>
                    <a:lnTo>
                      <a:pt x="811" y="65"/>
                    </a:lnTo>
                    <a:lnTo>
                      <a:pt x="787" y="54"/>
                    </a:lnTo>
                    <a:lnTo>
                      <a:pt x="763" y="42"/>
                    </a:lnTo>
                    <a:lnTo>
                      <a:pt x="738" y="33"/>
                    </a:lnTo>
                    <a:lnTo>
                      <a:pt x="712" y="25"/>
                    </a:lnTo>
                    <a:lnTo>
                      <a:pt x="686" y="16"/>
                    </a:lnTo>
                    <a:lnTo>
                      <a:pt x="660" y="11"/>
                    </a:lnTo>
                    <a:lnTo>
                      <a:pt x="632" y="6"/>
                    </a:lnTo>
                    <a:lnTo>
                      <a:pt x="605" y="3"/>
                    </a:lnTo>
                    <a:lnTo>
                      <a:pt x="577" y="1"/>
                    </a:lnTo>
                    <a:lnTo>
                      <a:pt x="549" y="0"/>
                    </a:lnTo>
                    <a:close/>
                  </a:path>
                </a:pathLst>
              </a:custGeom>
              <a:solidFill>
                <a:srgbClr val="00B3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5" name="Freeform 33"/>
              <p:cNvSpPr>
                <a:spLocks/>
              </p:cNvSpPr>
              <p:nvPr userDrawn="1"/>
            </p:nvSpPr>
            <p:spPr bwMode="auto">
              <a:xfrm>
                <a:off x="4915" y="2021"/>
                <a:ext cx="25" cy="24"/>
              </a:xfrm>
              <a:custGeom>
                <a:avLst/>
                <a:gdLst/>
                <a:ahLst/>
                <a:cxnLst>
                  <a:cxn ang="0">
                    <a:pos x="252" y="1"/>
                  </a:cxn>
                  <a:cxn ang="0">
                    <a:pos x="211" y="9"/>
                  </a:cxn>
                  <a:cxn ang="0">
                    <a:pos x="171" y="22"/>
                  </a:cxn>
                  <a:cxn ang="0">
                    <a:pos x="135" y="41"/>
                  </a:cxn>
                  <a:cxn ang="0">
                    <a:pos x="102" y="64"/>
                  </a:cxn>
                  <a:cxn ang="0">
                    <a:pos x="73" y="92"/>
                  </a:cxn>
                  <a:cxn ang="0">
                    <a:pos x="48" y="123"/>
                  </a:cxn>
                  <a:cxn ang="0">
                    <a:pos x="27" y="159"/>
                  </a:cxn>
                  <a:cxn ang="0">
                    <a:pos x="13" y="197"/>
                  </a:cxn>
                  <a:cxn ang="0">
                    <a:pos x="3" y="238"/>
                  </a:cxn>
                  <a:cxn ang="0">
                    <a:pos x="0" y="281"/>
                  </a:cxn>
                  <a:cxn ang="0">
                    <a:pos x="3" y="323"/>
                  </a:cxn>
                  <a:cxn ang="0">
                    <a:pos x="13" y="364"/>
                  </a:cxn>
                  <a:cxn ang="0">
                    <a:pos x="27" y="401"/>
                  </a:cxn>
                  <a:cxn ang="0">
                    <a:pos x="48" y="437"/>
                  </a:cxn>
                  <a:cxn ang="0">
                    <a:pos x="73" y="469"/>
                  </a:cxn>
                  <a:cxn ang="0">
                    <a:pos x="102" y="496"/>
                  </a:cxn>
                  <a:cxn ang="0">
                    <a:pos x="135" y="520"/>
                  </a:cxn>
                  <a:cxn ang="0">
                    <a:pos x="171" y="539"/>
                  </a:cxn>
                  <a:cxn ang="0">
                    <a:pos x="211" y="552"/>
                  </a:cxn>
                  <a:cxn ang="0">
                    <a:pos x="252" y="559"/>
                  </a:cxn>
                  <a:cxn ang="0">
                    <a:pos x="295" y="560"/>
                  </a:cxn>
                  <a:cxn ang="0">
                    <a:pos x="337" y="555"/>
                  </a:cxn>
                  <a:cxn ang="0">
                    <a:pos x="377" y="543"/>
                  </a:cxn>
                  <a:cxn ang="0">
                    <a:pos x="414" y="527"/>
                  </a:cxn>
                  <a:cxn ang="0">
                    <a:pos x="449" y="505"/>
                  </a:cxn>
                  <a:cxn ang="0">
                    <a:pos x="479" y="479"/>
                  </a:cxn>
                  <a:cxn ang="0">
                    <a:pos x="505" y="448"/>
                  </a:cxn>
                  <a:cxn ang="0">
                    <a:pos x="527" y="414"/>
                  </a:cxn>
                  <a:cxn ang="0">
                    <a:pos x="545" y="376"/>
                  </a:cxn>
                  <a:cxn ang="0">
                    <a:pos x="555" y="337"/>
                  </a:cxn>
                  <a:cxn ang="0">
                    <a:pos x="562" y="295"/>
                  </a:cxn>
                  <a:cxn ang="0">
                    <a:pos x="561" y="251"/>
                  </a:cxn>
                  <a:cxn ang="0">
                    <a:pos x="552" y="210"/>
                  </a:cxn>
                  <a:cxn ang="0">
                    <a:pos x="540" y="171"/>
                  </a:cxn>
                  <a:cxn ang="0">
                    <a:pos x="521" y="135"/>
                  </a:cxn>
                  <a:cxn ang="0">
                    <a:pos x="497" y="101"/>
                  </a:cxn>
                  <a:cxn ang="0">
                    <a:pos x="470" y="72"/>
                  </a:cxn>
                  <a:cxn ang="0">
                    <a:pos x="437" y="47"/>
                  </a:cxn>
                  <a:cxn ang="0">
                    <a:pos x="402" y="27"/>
                  </a:cxn>
                  <a:cxn ang="0">
                    <a:pos x="364" y="13"/>
                  </a:cxn>
                  <a:cxn ang="0">
                    <a:pos x="324" y="3"/>
                  </a:cxn>
                  <a:cxn ang="0">
                    <a:pos x="281" y="0"/>
                  </a:cxn>
                </a:cxnLst>
                <a:rect l="0" t="0" r="r" b="b"/>
                <a:pathLst>
                  <a:path w="562" h="561">
                    <a:moveTo>
                      <a:pt x="281" y="0"/>
                    </a:moveTo>
                    <a:lnTo>
                      <a:pt x="266" y="0"/>
                    </a:lnTo>
                    <a:lnTo>
                      <a:pt x="252" y="1"/>
                    </a:lnTo>
                    <a:lnTo>
                      <a:pt x="238" y="3"/>
                    </a:lnTo>
                    <a:lnTo>
                      <a:pt x="224" y="5"/>
                    </a:lnTo>
                    <a:lnTo>
                      <a:pt x="211" y="9"/>
                    </a:lnTo>
                    <a:lnTo>
                      <a:pt x="197" y="13"/>
                    </a:lnTo>
                    <a:lnTo>
                      <a:pt x="184" y="17"/>
                    </a:lnTo>
                    <a:lnTo>
                      <a:pt x="171" y="22"/>
                    </a:lnTo>
                    <a:lnTo>
                      <a:pt x="159" y="27"/>
                    </a:lnTo>
                    <a:lnTo>
                      <a:pt x="147" y="34"/>
                    </a:lnTo>
                    <a:lnTo>
                      <a:pt x="135" y="41"/>
                    </a:lnTo>
                    <a:lnTo>
                      <a:pt x="123" y="47"/>
                    </a:lnTo>
                    <a:lnTo>
                      <a:pt x="113" y="55"/>
                    </a:lnTo>
                    <a:lnTo>
                      <a:pt x="102" y="64"/>
                    </a:lnTo>
                    <a:lnTo>
                      <a:pt x="92" y="72"/>
                    </a:lnTo>
                    <a:lnTo>
                      <a:pt x="83" y="82"/>
                    </a:lnTo>
                    <a:lnTo>
                      <a:pt x="73" y="92"/>
                    </a:lnTo>
                    <a:lnTo>
                      <a:pt x="64" y="101"/>
                    </a:lnTo>
                    <a:lnTo>
                      <a:pt x="55" y="113"/>
                    </a:lnTo>
                    <a:lnTo>
                      <a:pt x="48" y="123"/>
                    </a:lnTo>
                    <a:lnTo>
                      <a:pt x="41" y="135"/>
                    </a:lnTo>
                    <a:lnTo>
                      <a:pt x="34" y="146"/>
                    </a:lnTo>
                    <a:lnTo>
                      <a:pt x="27" y="159"/>
                    </a:lnTo>
                    <a:lnTo>
                      <a:pt x="22" y="171"/>
                    </a:lnTo>
                    <a:lnTo>
                      <a:pt x="17" y="184"/>
                    </a:lnTo>
                    <a:lnTo>
                      <a:pt x="13" y="197"/>
                    </a:lnTo>
                    <a:lnTo>
                      <a:pt x="8" y="210"/>
                    </a:lnTo>
                    <a:lnTo>
                      <a:pt x="5" y="223"/>
                    </a:lnTo>
                    <a:lnTo>
                      <a:pt x="3" y="238"/>
                    </a:lnTo>
                    <a:lnTo>
                      <a:pt x="1" y="251"/>
                    </a:lnTo>
                    <a:lnTo>
                      <a:pt x="0" y="266"/>
                    </a:lnTo>
                    <a:lnTo>
                      <a:pt x="0" y="281"/>
                    </a:lnTo>
                    <a:lnTo>
                      <a:pt x="0" y="295"/>
                    </a:lnTo>
                    <a:lnTo>
                      <a:pt x="1" y="309"/>
                    </a:lnTo>
                    <a:lnTo>
                      <a:pt x="3" y="323"/>
                    </a:lnTo>
                    <a:lnTo>
                      <a:pt x="5" y="337"/>
                    </a:lnTo>
                    <a:lnTo>
                      <a:pt x="8" y="350"/>
                    </a:lnTo>
                    <a:lnTo>
                      <a:pt x="13" y="364"/>
                    </a:lnTo>
                    <a:lnTo>
                      <a:pt x="17" y="376"/>
                    </a:lnTo>
                    <a:lnTo>
                      <a:pt x="22" y="389"/>
                    </a:lnTo>
                    <a:lnTo>
                      <a:pt x="27" y="401"/>
                    </a:lnTo>
                    <a:lnTo>
                      <a:pt x="34" y="414"/>
                    </a:lnTo>
                    <a:lnTo>
                      <a:pt x="41" y="425"/>
                    </a:lnTo>
                    <a:lnTo>
                      <a:pt x="48" y="437"/>
                    </a:lnTo>
                    <a:lnTo>
                      <a:pt x="55" y="448"/>
                    </a:lnTo>
                    <a:lnTo>
                      <a:pt x="64" y="459"/>
                    </a:lnTo>
                    <a:lnTo>
                      <a:pt x="73" y="469"/>
                    </a:lnTo>
                    <a:lnTo>
                      <a:pt x="83" y="479"/>
                    </a:lnTo>
                    <a:lnTo>
                      <a:pt x="92" y="488"/>
                    </a:lnTo>
                    <a:lnTo>
                      <a:pt x="102" y="496"/>
                    </a:lnTo>
                    <a:lnTo>
                      <a:pt x="113" y="505"/>
                    </a:lnTo>
                    <a:lnTo>
                      <a:pt x="123" y="513"/>
                    </a:lnTo>
                    <a:lnTo>
                      <a:pt x="135" y="520"/>
                    </a:lnTo>
                    <a:lnTo>
                      <a:pt x="147" y="527"/>
                    </a:lnTo>
                    <a:lnTo>
                      <a:pt x="159" y="533"/>
                    </a:lnTo>
                    <a:lnTo>
                      <a:pt x="171" y="539"/>
                    </a:lnTo>
                    <a:lnTo>
                      <a:pt x="184" y="543"/>
                    </a:lnTo>
                    <a:lnTo>
                      <a:pt x="197" y="548"/>
                    </a:lnTo>
                    <a:lnTo>
                      <a:pt x="211" y="552"/>
                    </a:lnTo>
                    <a:lnTo>
                      <a:pt x="224" y="555"/>
                    </a:lnTo>
                    <a:lnTo>
                      <a:pt x="238" y="558"/>
                    </a:lnTo>
                    <a:lnTo>
                      <a:pt x="252" y="559"/>
                    </a:lnTo>
                    <a:lnTo>
                      <a:pt x="266" y="560"/>
                    </a:lnTo>
                    <a:lnTo>
                      <a:pt x="281" y="561"/>
                    </a:lnTo>
                    <a:lnTo>
                      <a:pt x="295" y="560"/>
                    </a:lnTo>
                    <a:lnTo>
                      <a:pt x="309" y="559"/>
                    </a:lnTo>
                    <a:lnTo>
                      <a:pt x="324" y="558"/>
                    </a:lnTo>
                    <a:lnTo>
                      <a:pt x="337" y="555"/>
                    </a:lnTo>
                    <a:lnTo>
                      <a:pt x="351" y="552"/>
                    </a:lnTo>
                    <a:lnTo>
                      <a:pt x="364" y="548"/>
                    </a:lnTo>
                    <a:lnTo>
                      <a:pt x="377" y="543"/>
                    </a:lnTo>
                    <a:lnTo>
                      <a:pt x="390" y="539"/>
                    </a:lnTo>
                    <a:lnTo>
                      <a:pt x="402" y="533"/>
                    </a:lnTo>
                    <a:lnTo>
                      <a:pt x="414" y="527"/>
                    </a:lnTo>
                    <a:lnTo>
                      <a:pt x="426" y="520"/>
                    </a:lnTo>
                    <a:lnTo>
                      <a:pt x="437" y="513"/>
                    </a:lnTo>
                    <a:lnTo>
                      <a:pt x="449" y="505"/>
                    </a:lnTo>
                    <a:lnTo>
                      <a:pt x="459" y="496"/>
                    </a:lnTo>
                    <a:lnTo>
                      <a:pt x="470" y="488"/>
                    </a:lnTo>
                    <a:lnTo>
                      <a:pt x="479" y="479"/>
                    </a:lnTo>
                    <a:lnTo>
                      <a:pt x="489" y="469"/>
                    </a:lnTo>
                    <a:lnTo>
                      <a:pt x="497" y="459"/>
                    </a:lnTo>
                    <a:lnTo>
                      <a:pt x="505" y="448"/>
                    </a:lnTo>
                    <a:lnTo>
                      <a:pt x="514" y="437"/>
                    </a:lnTo>
                    <a:lnTo>
                      <a:pt x="521" y="425"/>
                    </a:lnTo>
                    <a:lnTo>
                      <a:pt x="527" y="414"/>
                    </a:lnTo>
                    <a:lnTo>
                      <a:pt x="533" y="401"/>
                    </a:lnTo>
                    <a:lnTo>
                      <a:pt x="540" y="389"/>
                    </a:lnTo>
                    <a:lnTo>
                      <a:pt x="545" y="376"/>
                    </a:lnTo>
                    <a:lnTo>
                      <a:pt x="549" y="364"/>
                    </a:lnTo>
                    <a:lnTo>
                      <a:pt x="552" y="350"/>
                    </a:lnTo>
                    <a:lnTo>
                      <a:pt x="555" y="337"/>
                    </a:lnTo>
                    <a:lnTo>
                      <a:pt x="558" y="323"/>
                    </a:lnTo>
                    <a:lnTo>
                      <a:pt x="561" y="309"/>
                    </a:lnTo>
                    <a:lnTo>
                      <a:pt x="562" y="295"/>
                    </a:lnTo>
                    <a:lnTo>
                      <a:pt x="562" y="281"/>
                    </a:lnTo>
                    <a:lnTo>
                      <a:pt x="562" y="266"/>
                    </a:lnTo>
                    <a:lnTo>
                      <a:pt x="561" y="251"/>
                    </a:lnTo>
                    <a:lnTo>
                      <a:pt x="558" y="238"/>
                    </a:lnTo>
                    <a:lnTo>
                      <a:pt x="555" y="223"/>
                    </a:lnTo>
                    <a:lnTo>
                      <a:pt x="552" y="210"/>
                    </a:lnTo>
                    <a:lnTo>
                      <a:pt x="549" y="197"/>
                    </a:lnTo>
                    <a:lnTo>
                      <a:pt x="545" y="184"/>
                    </a:lnTo>
                    <a:lnTo>
                      <a:pt x="540" y="171"/>
                    </a:lnTo>
                    <a:lnTo>
                      <a:pt x="533" y="159"/>
                    </a:lnTo>
                    <a:lnTo>
                      <a:pt x="527" y="146"/>
                    </a:lnTo>
                    <a:lnTo>
                      <a:pt x="521" y="135"/>
                    </a:lnTo>
                    <a:lnTo>
                      <a:pt x="514" y="123"/>
                    </a:lnTo>
                    <a:lnTo>
                      <a:pt x="505" y="113"/>
                    </a:lnTo>
                    <a:lnTo>
                      <a:pt x="497" y="101"/>
                    </a:lnTo>
                    <a:lnTo>
                      <a:pt x="489" y="92"/>
                    </a:lnTo>
                    <a:lnTo>
                      <a:pt x="479" y="82"/>
                    </a:lnTo>
                    <a:lnTo>
                      <a:pt x="470" y="72"/>
                    </a:lnTo>
                    <a:lnTo>
                      <a:pt x="459" y="64"/>
                    </a:lnTo>
                    <a:lnTo>
                      <a:pt x="449" y="55"/>
                    </a:lnTo>
                    <a:lnTo>
                      <a:pt x="437" y="47"/>
                    </a:lnTo>
                    <a:lnTo>
                      <a:pt x="426" y="41"/>
                    </a:lnTo>
                    <a:lnTo>
                      <a:pt x="414" y="34"/>
                    </a:lnTo>
                    <a:lnTo>
                      <a:pt x="402" y="27"/>
                    </a:lnTo>
                    <a:lnTo>
                      <a:pt x="390" y="22"/>
                    </a:lnTo>
                    <a:lnTo>
                      <a:pt x="377" y="17"/>
                    </a:lnTo>
                    <a:lnTo>
                      <a:pt x="364" y="13"/>
                    </a:lnTo>
                    <a:lnTo>
                      <a:pt x="351" y="9"/>
                    </a:lnTo>
                    <a:lnTo>
                      <a:pt x="337" y="5"/>
                    </a:lnTo>
                    <a:lnTo>
                      <a:pt x="324" y="3"/>
                    </a:lnTo>
                    <a:lnTo>
                      <a:pt x="309" y="1"/>
                    </a:lnTo>
                    <a:lnTo>
                      <a:pt x="295" y="0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B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6" name="Rectangle 34"/>
              <p:cNvSpPr>
                <a:spLocks noChangeArrowheads="1"/>
              </p:cNvSpPr>
              <p:nvPr userDrawn="1"/>
            </p:nvSpPr>
            <p:spPr bwMode="auto">
              <a:xfrm>
                <a:off x="5353" y="2144"/>
                <a:ext cx="26" cy="83"/>
              </a:xfrm>
              <a:prstGeom prst="rect">
                <a:avLst/>
              </a:prstGeom>
              <a:solidFill>
                <a:srgbClr val="00006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7" name="Rectangle 35"/>
              <p:cNvSpPr>
                <a:spLocks noChangeArrowheads="1"/>
              </p:cNvSpPr>
              <p:nvPr userDrawn="1"/>
            </p:nvSpPr>
            <p:spPr bwMode="auto">
              <a:xfrm>
                <a:off x="5330" y="2144"/>
                <a:ext cx="13" cy="83"/>
              </a:xfrm>
              <a:prstGeom prst="rect">
                <a:avLst/>
              </a:prstGeom>
              <a:solidFill>
                <a:srgbClr val="00006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8" name="Rectangle 36"/>
              <p:cNvSpPr>
                <a:spLocks noChangeArrowheads="1"/>
              </p:cNvSpPr>
              <p:nvPr userDrawn="1"/>
            </p:nvSpPr>
            <p:spPr bwMode="auto">
              <a:xfrm>
                <a:off x="5389" y="2144"/>
                <a:ext cx="13" cy="83"/>
              </a:xfrm>
              <a:prstGeom prst="rect">
                <a:avLst/>
              </a:prstGeom>
              <a:solidFill>
                <a:srgbClr val="00006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9" name="Freeform 37"/>
              <p:cNvSpPr>
                <a:spLocks/>
              </p:cNvSpPr>
              <p:nvPr userDrawn="1"/>
            </p:nvSpPr>
            <p:spPr bwMode="auto">
              <a:xfrm>
                <a:off x="5328" y="2240"/>
                <a:ext cx="76" cy="44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0" y="1029"/>
                  </a:cxn>
                  <a:cxn ang="0">
                    <a:pos x="1756" y="1029"/>
                  </a:cxn>
                  <a:cxn ang="0">
                    <a:pos x="1756" y="214"/>
                  </a:cxn>
                  <a:cxn ang="0">
                    <a:pos x="1756" y="0"/>
                  </a:cxn>
                  <a:cxn ang="0">
                    <a:pos x="0" y="0"/>
                  </a:cxn>
                  <a:cxn ang="0">
                    <a:pos x="0" y="222"/>
                  </a:cxn>
                </a:cxnLst>
                <a:rect l="0" t="0" r="r" b="b"/>
                <a:pathLst>
                  <a:path w="1756" h="1029">
                    <a:moveTo>
                      <a:pt x="0" y="222"/>
                    </a:moveTo>
                    <a:lnTo>
                      <a:pt x="0" y="1029"/>
                    </a:lnTo>
                    <a:lnTo>
                      <a:pt x="1756" y="1029"/>
                    </a:lnTo>
                    <a:lnTo>
                      <a:pt x="1756" y="214"/>
                    </a:lnTo>
                    <a:lnTo>
                      <a:pt x="1756" y="0"/>
                    </a:lnTo>
                    <a:lnTo>
                      <a:pt x="0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rgbClr val="00006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0" name="Freeform 38"/>
              <p:cNvSpPr>
                <a:spLocks/>
              </p:cNvSpPr>
              <p:nvPr userDrawn="1"/>
            </p:nvSpPr>
            <p:spPr bwMode="auto">
              <a:xfrm>
                <a:off x="5281" y="2239"/>
                <a:ext cx="39" cy="45"/>
              </a:xfrm>
              <a:custGeom>
                <a:avLst/>
                <a:gdLst/>
                <a:ahLst/>
                <a:cxnLst>
                  <a:cxn ang="0">
                    <a:pos x="7" y="478"/>
                  </a:cxn>
                  <a:cxn ang="0">
                    <a:pos x="1" y="503"/>
                  </a:cxn>
                  <a:cxn ang="0">
                    <a:pos x="1" y="537"/>
                  </a:cxn>
                  <a:cxn ang="0">
                    <a:pos x="9" y="576"/>
                  </a:cxn>
                  <a:cxn ang="0">
                    <a:pos x="26" y="616"/>
                  </a:cxn>
                  <a:cxn ang="0">
                    <a:pos x="50" y="654"/>
                  </a:cxn>
                  <a:cxn ang="0">
                    <a:pos x="81" y="692"/>
                  </a:cxn>
                  <a:cxn ang="0">
                    <a:pos x="121" y="728"/>
                  </a:cxn>
                  <a:cxn ang="0">
                    <a:pos x="167" y="764"/>
                  </a:cxn>
                  <a:cxn ang="0">
                    <a:pos x="220" y="798"/>
                  </a:cxn>
                  <a:cxn ang="0">
                    <a:pos x="279" y="832"/>
                  </a:cxn>
                  <a:cxn ang="0">
                    <a:pos x="344" y="864"/>
                  </a:cxn>
                  <a:cxn ang="0">
                    <a:pos x="416" y="894"/>
                  </a:cxn>
                  <a:cxn ang="0">
                    <a:pos x="493" y="923"/>
                  </a:cxn>
                  <a:cxn ang="0">
                    <a:pos x="576" y="950"/>
                  </a:cxn>
                  <a:cxn ang="0">
                    <a:pos x="663" y="977"/>
                  </a:cxn>
                  <a:cxn ang="0">
                    <a:pos x="756" y="1000"/>
                  </a:cxn>
                  <a:cxn ang="0">
                    <a:pos x="854" y="1022"/>
                  </a:cxn>
                  <a:cxn ang="0">
                    <a:pos x="904" y="248"/>
                  </a:cxn>
                  <a:cxn ang="0">
                    <a:pos x="859" y="10"/>
                  </a:cxn>
                  <a:cxn ang="0">
                    <a:pos x="769" y="30"/>
                  </a:cxn>
                  <a:cxn ang="0">
                    <a:pos x="682" y="52"/>
                  </a:cxn>
                  <a:cxn ang="0">
                    <a:pos x="601" y="76"/>
                  </a:cxn>
                  <a:cxn ang="0">
                    <a:pos x="524" y="100"/>
                  </a:cxn>
                  <a:cxn ang="0">
                    <a:pos x="450" y="126"/>
                  </a:cxn>
                  <a:cxn ang="0">
                    <a:pos x="383" y="154"/>
                  </a:cxn>
                  <a:cxn ang="0">
                    <a:pos x="319" y="182"/>
                  </a:cxn>
                  <a:cxn ang="0">
                    <a:pos x="262" y="213"/>
                  </a:cxn>
                  <a:cxn ang="0">
                    <a:pos x="208" y="243"/>
                  </a:cxn>
                  <a:cxn ang="0">
                    <a:pos x="161" y="275"/>
                  </a:cxn>
                  <a:cxn ang="0">
                    <a:pos x="121" y="307"/>
                  </a:cxn>
                  <a:cxn ang="0">
                    <a:pos x="85" y="341"/>
                  </a:cxn>
                  <a:cxn ang="0">
                    <a:pos x="56" y="376"/>
                  </a:cxn>
                  <a:cxn ang="0">
                    <a:pos x="33" y="411"/>
                  </a:cxn>
                  <a:cxn ang="0">
                    <a:pos x="16" y="447"/>
                  </a:cxn>
                </a:cxnLst>
                <a:rect l="0" t="0" r="r" b="b"/>
                <a:pathLst>
                  <a:path w="904" h="1033">
                    <a:moveTo>
                      <a:pt x="10" y="465"/>
                    </a:moveTo>
                    <a:lnTo>
                      <a:pt x="7" y="478"/>
                    </a:lnTo>
                    <a:lnTo>
                      <a:pt x="4" y="491"/>
                    </a:lnTo>
                    <a:lnTo>
                      <a:pt x="1" y="503"/>
                    </a:lnTo>
                    <a:lnTo>
                      <a:pt x="0" y="516"/>
                    </a:lnTo>
                    <a:lnTo>
                      <a:pt x="1" y="537"/>
                    </a:lnTo>
                    <a:lnTo>
                      <a:pt x="4" y="557"/>
                    </a:lnTo>
                    <a:lnTo>
                      <a:pt x="9" y="576"/>
                    </a:lnTo>
                    <a:lnTo>
                      <a:pt x="16" y="596"/>
                    </a:lnTo>
                    <a:lnTo>
                      <a:pt x="26" y="616"/>
                    </a:lnTo>
                    <a:lnTo>
                      <a:pt x="37" y="636"/>
                    </a:lnTo>
                    <a:lnTo>
                      <a:pt x="50" y="654"/>
                    </a:lnTo>
                    <a:lnTo>
                      <a:pt x="64" y="673"/>
                    </a:lnTo>
                    <a:lnTo>
                      <a:pt x="81" y="692"/>
                    </a:lnTo>
                    <a:lnTo>
                      <a:pt x="100" y="711"/>
                    </a:lnTo>
                    <a:lnTo>
                      <a:pt x="121" y="728"/>
                    </a:lnTo>
                    <a:lnTo>
                      <a:pt x="143" y="746"/>
                    </a:lnTo>
                    <a:lnTo>
                      <a:pt x="167" y="764"/>
                    </a:lnTo>
                    <a:lnTo>
                      <a:pt x="193" y="782"/>
                    </a:lnTo>
                    <a:lnTo>
                      <a:pt x="220" y="798"/>
                    </a:lnTo>
                    <a:lnTo>
                      <a:pt x="248" y="815"/>
                    </a:lnTo>
                    <a:lnTo>
                      <a:pt x="279" y="832"/>
                    </a:lnTo>
                    <a:lnTo>
                      <a:pt x="311" y="847"/>
                    </a:lnTo>
                    <a:lnTo>
                      <a:pt x="344" y="864"/>
                    </a:lnTo>
                    <a:lnTo>
                      <a:pt x="379" y="879"/>
                    </a:lnTo>
                    <a:lnTo>
                      <a:pt x="416" y="894"/>
                    </a:lnTo>
                    <a:lnTo>
                      <a:pt x="454" y="909"/>
                    </a:lnTo>
                    <a:lnTo>
                      <a:pt x="493" y="923"/>
                    </a:lnTo>
                    <a:lnTo>
                      <a:pt x="534" y="937"/>
                    </a:lnTo>
                    <a:lnTo>
                      <a:pt x="576" y="950"/>
                    </a:lnTo>
                    <a:lnTo>
                      <a:pt x="620" y="964"/>
                    </a:lnTo>
                    <a:lnTo>
                      <a:pt x="663" y="977"/>
                    </a:lnTo>
                    <a:lnTo>
                      <a:pt x="709" y="988"/>
                    </a:lnTo>
                    <a:lnTo>
                      <a:pt x="756" y="1000"/>
                    </a:lnTo>
                    <a:lnTo>
                      <a:pt x="804" y="1012"/>
                    </a:lnTo>
                    <a:lnTo>
                      <a:pt x="854" y="1022"/>
                    </a:lnTo>
                    <a:lnTo>
                      <a:pt x="904" y="1033"/>
                    </a:lnTo>
                    <a:lnTo>
                      <a:pt x="904" y="248"/>
                    </a:lnTo>
                    <a:lnTo>
                      <a:pt x="904" y="0"/>
                    </a:lnTo>
                    <a:lnTo>
                      <a:pt x="859" y="10"/>
                    </a:lnTo>
                    <a:lnTo>
                      <a:pt x="813" y="20"/>
                    </a:lnTo>
                    <a:lnTo>
                      <a:pt x="769" y="30"/>
                    </a:lnTo>
                    <a:lnTo>
                      <a:pt x="725" y="41"/>
                    </a:lnTo>
                    <a:lnTo>
                      <a:pt x="682" y="52"/>
                    </a:lnTo>
                    <a:lnTo>
                      <a:pt x="641" y="64"/>
                    </a:lnTo>
                    <a:lnTo>
                      <a:pt x="601" y="76"/>
                    </a:lnTo>
                    <a:lnTo>
                      <a:pt x="561" y="88"/>
                    </a:lnTo>
                    <a:lnTo>
                      <a:pt x="524" y="100"/>
                    </a:lnTo>
                    <a:lnTo>
                      <a:pt x="486" y="114"/>
                    </a:lnTo>
                    <a:lnTo>
                      <a:pt x="450" y="126"/>
                    </a:lnTo>
                    <a:lnTo>
                      <a:pt x="416" y="140"/>
                    </a:lnTo>
                    <a:lnTo>
                      <a:pt x="383" y="154"/>
                    </a:lnTo>
                    <a:lnTo>
                      <a:pt x="350" y="168"/>
                    </a:lnTo>
                    <a:lnTo>
                      <a:pt x="319" y="182"/>
                    </a:lnTo>
                    <a:lnTo>
                      <a:pt x="290" y="197"/>
                    </a:lnTo>
                    <a:lnTo>
                      <a:pt x="262" y="213"/>
                    </a:lnTo>
                    <a:lnTo>
                      <a:pt x="234" y="227"/>
                    </a:lnTo>
                    <a:lnTo>
                      <a:pt x="208" y="243"/>
                    </a:lnTo>
                    <a:lnTo>
                      <a:pt x="184" y="258"/>
                    </a:lnTo>
                    <a:lnTo>
                      <a:pt x="161" y="275"/>
                    </a:lnTo>
                    <a:lnTo>
                      <a:pt x="140" y="291"/>
                    </a:lnTo>
                    <a:lnTo>
                      <a:pt x="121" y="307"/>
                    </a:lnTo>
                    <a:lnTo>
                      <a:pt x="102" y="324"/>
                    </a:lnTo>
                    <a:lnTo>
                      <a:pt x="85" y="341"/>
                    </a:lnTo>
                    <a:lnTo>
                      <a:pt x="70" y="359"/>
                    </a:lnTo>
                    <a:lnTo>
                      <a:pt x="56" y="376"/>
                    </a:lnTo>
                    <a:lnTo>
                      <a:pt x="43" y="393"/>
                    </a:lnTo>
                    <a:lnTo>
                      <a:pt x="33" y="411"/>
                    </a:lnTo>
                    <a:lnTo>
                      <a:pt x="24" y="429"/>
                    </a:lnTo>
                    <a:lnTo>
                      <a:pt x="16" y="447"/>
                    </a:lnTo>
                    <a:lnTo>
                      <a:pt x="10" y="465"/>
                    </a:lnTo>
                    <a:close/>
                  </a:path>
                </a:pathLst>
              </a:custGeom>
              <a:solidFill>
                <a:srgbClr val="00006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" name="Freeform 39"/>
              <p:cNvSpPr>
                <a:spLocks/>
              </p:cNvSpPr>
              <p:nvPr userDrawn="1"/>
            </p:nvSpPr>
            <p:spPr bwMode="auto">
              <a:xfrm>
                <a:off x="5412" y="2240"/>
                <a:ext cx="39" cy="44"/>
              </a:xfrm>
              <a:custGeom>
                <a:avLst/>
                <a:gdLst/>
                <a:ahLst/>
                <a:cxnLst>
                  <a:cxn ang="0">
                    <a:pos x="886" y="492"/>
                  </a:cxn>
                  <a:cxn ang="0">
                    <a:pos x="878" y="452"/>
                  </a:cxn>
                  <a:cxn ang="0">
                    <a:pos x="862" y="416"/>
                  </a:cxn>
                  <a:cxn ang="0">
                    <a:pos x="842" y="383"/>
                  </a:cxn>
                  <a:cxn ang="0">
                    <a:pos x="816" y="349"/>
                  </a:cxn>
                  <a:cxn ang="0">
                    <a:pos x="785" y="318"/>
                  </a:cxn>
                  <a:cxn ang="0">
                    <a:pos x="748" y="287"/>
                  </a:cxn>
                  <a:cxn ang="0">
                    <a:pos x="706" y="257"/>
                  </a:cxn>
                  <a:cxn ang="0">
                    <a:pos x="661" y="226"/>
                  </a:cxn>
                  <a:cxn ang="0">
                    <a:pos x="608" y="198"/>
                  </a:cxn>
                  <a:cxn ang="0">
                    <a:pos x="552" y="171"/>
                  </a:cxn>
                  <a:cxn ang="0">
                    <a:pos x="491" y="144"/>
                  </a:cxn>
                  <a:cxn ang="0">
                    <a:pos x="427" y="119"/>
                  </a:cxn>
                  <a:cxn ang="0">
                    <a:pos x="357" y="94"/>
                  </a:cxn>
                  <a:cxn ang="0">
                    <a:pos x="284" y="71"/>
                  </a:cxn>
                  <a:cxn ang="0">
                    <a:pos x="208" y="49"/>
                  </a:cxn>
                  <a:cxn ang="0">
                    <a:pos x="86" y="19"/>
                  </a:cxn>
                  <a:cxn ang="0">
                    <a:pos x="0" y="236"/>
                  </a:cxn>
                  <a:cxn ang="0">
                    <a:pos x="49" y="1015"/>
                  </a:cxn>
                  <a:cxn ang="0">
                    <a:pos x="145" y="993"/>
                  </a:cxn>
                  <a:cxn ang="0">
                    <a:pos x="236" y="969"/>
                  </a:cxn>
                  <a:cxn ang="0">
                    <a:pos x="322" y="943"/>
                  </a:cxn>
                  <a:cxn ang="0">
                    <a:pos x="403" y="916"/>
                  </a:cxn>
                  <a:cxn ang="0">
                    <a:pos x="479" y="887"/>
                  </a:cxn>
                  <a:cxn ang="0">
                    <a:pos x="549" y="857"/>
                  </a:cxn>
                  <a:cxn ang="0">
                    <a:pos x="614" y="825"/>
                  </a:cxn>
                  <a:cxn ang="0">
                    <a:pos x="672" y="792"/>
                  </a:cxn>
                  <a:cxn ang="0">
                    <a:pos x="723" y="758"/>
                  </a:cxn>
                  <a:cxn ang="0">
                    <a:pos x="768" y="722"/>
                  </a:cxn>
                  <a:cxn ang="0">
                    <a:pos x="807" y="686"/>
                  </a:cxn>
                  <a:cxn ang="0">
                    <a:pos x="838" y="649"/>
                  </a:cxn>
                  <a:cxn ang="0">
                    <a:pos x="862" y="611"/>
                  </a:cxn>
                  <a:cxn ang="0">
                    <a:pos x="878" y="572"/>
                  </a:cxn>
                  <a:cxn ang="0">
                    <a:pos x="886" y="532"/>
                  </a:cxn>
                </a:cxnLst>
                <a:rect l="0" t="0" r="r" b="b"/>
                <a:pathLst>
                  <a:path w="887" h="1026">
                    <a:moveTo>
                      <a:pt x="887" y="512"/>
                    </a:moveTo>
                    <a:lnTo>
                      <a:pt x="886" y="492"/>
                    </a:lnTo>
                    <a:lnTo>
                      <a:pt x="883" y="472"/>
                    </a:lnTo>
                    <a:lnTo>
                      <a:pt x="878" y="452"/>
                    </a:lnTo>
                    <a:lnTo>
                      <a:pt x="870" y="433"/>
                    </a:lnTo>
                    <a:lnTo>
                      <a:pt x="862" y="416"/>
                    </a:lnTo>
                    <a:lnTo>
                      <a:pt x="853" y="399"/>
                    </a:lnTo>
                    <a:lnTo>
                      <a:pt x="842" y="383"/>
                    </a:lnTo>
                    <a:lnTo>
                      <a:pt x="830" y="366"/>
                    </a:lnTo>
                    <a:lnTo>
                      <a:pt x="816" y="349"/>
                    </a:lnTo>
                    <a:lnTo>
                      <a:pt x="801" y="334"/>
                    </a:lnTo>
                    <a:lnTo>
                      <a:pt x="785" y="318"/>
                    </a:lnTo>
                    <a:lnTo>
                      <a:pt x="768" y="302"/>
                    </a:lnTo>
                    <a:lnTo>
                      <a:pt x="748" y="287"/>
                    </a:lnTo>
                    <a:lnTo>
                      <a:pt x="728" y="271"/>
                    </a:lnTo>
                    <a:lnTo>
                      <a:pt x="706" y="257"/>
                    </a:lnTo>
                    <a:lnTo>
                      <a:pt x="685" y="241"/>
                    </a:lnTo>
                    <a:lnTo>
                      <a:pt x="661" y="226"/>
                    </a:lnTo>
                    <a:lnTo>
                      <a:pt x="636" y="213"/>
                    </a:lnTo>
                    <a:lnTo>
                      <a:pt x="608" y="198"/>
                    </a:lnTo>
                    <a:lnTo>
                      <a:pt x="581" y="185"/>
                    </a:lnTo>
                    <a:lnTo>
                      <a:pt x="552" y="171"/>
                    </a:lnTo>
                    <a:lnTo>
                      <a:pt x="523" y="158"/>
                    </a:lnTo>
                    <a:lnTo>
                      <a:pt x="491" y="144"/>
                    </a:lnTo>
                    <a:lnTo>
                      <a:pt x="459" y="131"/>
                    </a:lnTo>
                    <a:lnTo>
                      <a:pt x="427" y="119"/>
                    </a:lnTo>
                    <a:lnTo>
                      <a:pt x="392" y="106"/>
                    </a:lnTo>
                    <a:lnTo>
                      <a:pt x="357" y="94"/>
                    </a:lnTo>
                    <a:lnTo>
                      <a:pt x="321" y="82"/>
                    </a:lnTo>
                    <a:lnTo>
                      <a:pt x="284" y="71"/>
                    </a:lnTo>
                    <a:lnTo>
                      <a:pt x="246" y="60"/>
                    </a:lnTo>
                    <a:lnTo>
                      <a:pt x="208" y="49"/>
                    </a:lnTo>
                    <a:lnTo>
                      <a:pt x="168" y="39"/>
                    </a:lnTo>
                    <a:lnTo>
                      <a:pt x="86" y="19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0" y="1026"/>
                    </a:lnTo>
                    <a:lnTo>
                      <a:pt x="49" y="1015"/>
                    </a:lnTo>
                    <a:lnTo>
                      <a:pt x="97" y="1005"/>
                    </a:lnTo>
                    <a:lnTo>
                      <a:pt x="145" y="993"/>
                    </a:lnTo>
                    <a:lnTo>
                      <a:pt x="191" y="981"/>
                    </a:lnTo>
                    <a:lnTo>
                      <a:pt x="236" y="969"/>
                    </a:lnTo>
                    <a:lnTo>
                      <a:pt x="280" y="956"/>
                    </a:lnTo>
                    <a:lnTo>
                      <a:pt x="322" y="943"/>
                    </a:lnTo>
                    <a:lnTo>
                      <a:pt x="363" y="930"/>
                    </a:lnTo>
                    <a:lnTo>
                      <a:pt x="403" y="916"/>
                    </a:lnTo>
                    <a:lnTo>
                      <a:pt x="441" y="902"/>
                    </a:lnTo>
                    <a:lnTo>
                      <a:pt x="479" y="887"/>
                    </a:lnTo>
                    <a:lnTo>
                      <a:pt x="514" y="871"/>
                    </a:lnTo>
                    <a:lnTo>
                      <a:pt x="549" y="857"/>
                    </a:lnTo>
                    <a:lnTo>
                      <a:pt x="582" y="841"/>
                    </a:lnTo>
                    <a:lnTo>
                      <a:pt x="614" y="825"/>
                    </a:lnTo>
                    <a:lnTo>
                      <a:pt x="644" y="809"/>
                    </a:lnTo>
                    <a:lnTo>
                      <a:pt x="672" y="792"/>
                    </a:lnTo>
                    <a:lnTo>
                      <a:pt x="698" y="776"/>
                    </a:lnTo>
                    <a:lnTo>
                      <a:pt x="723" y="758"/>
                    </a:lnTo>
                    <a:lnTo>
                      <a:pt x="747" y="740"/>
                    </a:lnTo>
                    <a:lnTo>
                      <a:pt x="768" y="722"/>
                    </a:lnTo>
                    <a:lnTo>
                      <a:pt x="789" y="705"/>
                    </a:lnTo>
                    <a:lnTo>
                      <a:pt x="807" y="686"/>
                    </a:lnTo>
                    <a:lnTo>
                      <a:pt x="823" y="668"/>
                    </a:lnTo>
                    <a:lnTo>
                      <a:pt x="838" y="649"/>
                    </a:lnTo>
                    <a:lnTo>
                      <a:pt x="850" y="630"/>
                    </a:lnTo>
                    <a:lnTo>
                      <a:pt x="862" y="611"/>
                    </a:lnTo>
                    <a:lnTo>
                      <a:pt x="870" y="591"/>
                    </a:lnTo>
                    <a:lnTo>
                      <a:pt x="878" y="572"/>
                    </a:lnTo>
                    <a:lnTo>
                      <a:pt x="883" y="553"/>
                    </a:lnTo>
                    <a:lnTo>
                      <a:pt x="886" y="532"/>
                    </a:lnTo>
                    <a:lnTo>
                      <a:pt x="887" y="512"/>
                    </a:lnTo>
                    <a:close/>
                  </a:path>
                </a:pathLst>
              </a:custGeom>
              <a:solidFill>
                <a:srgbClr val="00006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2" name="Freeform 40"/>
              <p:cNvSpPr>
                <a:spLocks noEditPoints="1"/>
              </p:cNvSpPr>
              <p:nvPr userDrawn="1"/>
            </p:nvSpPr>
            <p:spPr bwMode="auto">
              <a:xfrm>
                <a:off x="5221" y="2014"/>
                <a:ext cx="290" cy="309"/>
              </a:xfrm>
              <a:custGeom>
                <a:avLst/>
                <a:gdLst/>
                <a:ahLst/>
                <a:cxnLst>
                  <a:cxn ang="0">
                    <a:pos x="6543" y="1952"/>
                  </a:cxn>
                  <a:cxn ang="0">
                    <a:pos x="6114" y="2136"/>
                  </a:cxn>
                  <a:cxn ang="0">
                    <a:pos x="6109" y="1867"/>
                  </a:cxn>
                  <a:cxn ang="0">
                    <a:pos x="6026" y="1843"/>
                  </a:cxn>
                  <a:cxn ang="0">
                    <a:pos x="6004" y="2099"/>
                  </a:cxn>
                  <a:cxn ang="0">
                    <a:pos x="5561" y="1991"/>
                  </a:cxn>
                  <a:cxn ang="0">
                    <a:pos x="5502" y="1809"/>
                  </a:cxn>
                  <a:cxn ang="0">
                    <a:pos x="5433" y="1952"/>
                  </a:cxn>
                  <a:cxn ang="0">
                    <a:pos x="4995" y="2136"/>
                  </a:cxn>
                  <a:cxn ang="0">
                    <a:pos x="4990" y="1867"/>
                  </a:cxn>
                  <a:cxn ang="0">
                    <a:pos x="4907" y="1843"/>
                  </a:cxn>
                  <a:cxn ang="0">
                    <a:pos x="4885" y="2099"/>
                  </a:cxn>
                  <a:cxn ang="0">
                    <a:pos x="4205" y="1316"/>
                  </a:cxn>
                  <a:cxn ang="0">
                    <a:pos x="4144" y="863"/>
                  </a:cxn>
                  <a:cxn ang="0">
                    <a:pos x="3964" y="580"/>
                  </a:cxn>
                  <a:cxn ang="0">
                    <a:pos x="3579" y="377"/>
                  </a:cxn>
                  <a:cxn ang="0">
                    <a:pos x="3400" y="183"/>
                  </a:cxn>
                  <a:cxn ang="0">
                    <a:pos x="3342" y="2"/>
                  </a:cxn>
                  <a:cxn ang="0">
                    <a:pos x="3273" y="143"/>
                  </a:cxn>
                  <a:cxn ang="0">
                    <a:pos x="3168" y="361"/>
                  </a:cxn>
                  <a:cxn ang="0">
                    <a:pos x="2750" y="537"/>
                  </a:cxn>
                  <a:cxn ang="0">
                    <a:pos x="2545" y="810"/>
                  </a:cxn>
                  <a:cxn ang="0">
                    <a:pos x="2465" y="1280"/>
                  </a:cxn>
                  <a:cxn ang="0">
                    <a:pos x="1777" y="2136"/>
                  </a:cxn>
                  <a:cxn ang="0">
                    <a:pos x="1772" y="1867"/>
                  </a:cxn>
                  <a:cxn ang="0">
                    <a:pos x="1690" y="1843"/>
                  </a:cxn>
                  <a:cxn ang="0">
                    <a:pos x="1668" y="2099"/>
                  </a:cxn>
                  <a:cxn ang="0">
                    <a:pos x="1249" y="1991"/>
                  </a:cxn>
                  <a:cxn ang="0">
                    <a:pos x="1191" y="1809"/>
                  </a:cxn>
                  <a:cxn ang="0">
                    <a:pos x="1122" y="1952"/>
                  </a:cxn>
                  <a:cxn ang="0">
                    <a:pos x="669" y="2136"/>
                  </a:cxn>
                  <a:cxn ang="0">
                    <a:pos x="664" y="1867"/>
                  </a:cxn>
                  <a:cxn ang="0">
                    <a:pos x="581" y="1843"/>
                  </a:cxn>
                  <a:cxn ang="0">
                    <a:pos x="560" y="2099"/>
                  </a:cxn>
                  <a:cxn ang="0">
                    <a:pos x="131" y="1991"/>
                  </a:cxn>
                  <a:cxn ang="0">
                    <a:pos x="72" y="1809"/>
                  </a:cxn>
                  <a:cxn ang="0">
                    <a:pos x="3" y="1952"/>
                  </a:cxn>
                  <a:cxn ang="0">
                    <a:pos x="42" y="2383"/>
                  </a:cxn>
                  <a:cxn ang="0">
                    <a:pos x="729" y="6438"/>
                  </a:cxn>
                  <a:cxn ang="0">
                    <a:pos x="1222" y="6805"/>
                  </a:cxn>
                  <a:cxn ang="0">
                    <a:pos x="2123" y="7062"/>
                  </a:cxn>
                  <a:cxn ang="0">
                    <a:pos x="1588" y="6316"/>
                  </a:cxn>
                  <a:cxn ang="0">
                    <a:pos x="1023" y="6092"/>
                  </a:cxn>
                  <a:cxn ang="0">
                    <a:pos x="757" y="5871"/>
                  </a:cxn>
                  <a:cxn ang="0">
                    <a:pos x="706" y="5591"/>
                  </a:cxn>
                  <a:cxn ang="0">
                    <a:pos x="1187" y="5196"/>
                  </a:cxn>
                  <a:cxn ang="0">
                    <a:pos x="2193" y="4929"/>
                  </a:cxn>
                  <a:cxn ang="0">
                    <a:pos x="5172" y="5085"/>
                  </a:cxn>
                  <a:cxn ang="0">
                    <a:pos x="5857" y="5440"/>
                  </a:cxn>
                  <a:cxn ang="0">
                    <a:pos x="5957" y="5776"/>
                  </a:cxn>
                  <a:cxn ang="0">
                    <a:pos x="5792" y="5988"/>
                  </a:cxn>
                  <a:cxn ang="0">
                    <a:pos x="5399" y="6208"/>
                  </a:cxn>
                  <a:cxn ang="0">
                    <a:pos x="4617" y="6419"/>
                  </a:cxn>
                  <a:cxn ang="0">
                    <a:pos x="5068" y="6959"/>
                  </a:cxn>
                  <a:cxn ang="0">
                    <a:pos x="5806" y="6637"/>
                  </a:cxn>
                  <a:cxn ang="0">
                    <a:pos x="6631" y="2382"/>
                  </a:cxn>
                  <a:cxn ang="0">
                    <a:pos x="6662" y="1915"/>
                  </a:cxn>
                  <a:cxn ang="0">
                    <a:pos x="362" y="2976"/>
                  </a:cxn>
                  <a:cxn ang="0">
                    <a:pos x="6309" y="2976"/>
                  </a:cxn>
                </a:cxnLst>
                <a:rect l="0" t="0" r="r" b="b"/>
                <a:pathLst>
                  <a:path w="6670" h="7095">
                    <a:moveTo>
                      <a:pt x="6604" y="1808"/>
                    </a:moveTo>
                    <a:lnTo>
                      <a:pt x="6598" y="1809"/>
                    </a:lnTo>
                    <a:lnTo>
                      <a:pt x="6592" y="1812"/>
                    </a:lnTo>
                    <a:lnTo>
                      <a:pt x="6585" y="1817"/>
                    </a:lnTo>
                    <a:lnTo>
                      <a:pt x="6579" y="1823"/>
                    </a:lnTo>
                    <a:lnTo>
                      <a:pt x="6574" y="1833"/>
                    </a:lnTo>
                    <a:lnTo>
                      <a:pt x="6569" y="1843"/>
                    </a:lnTo>
                    <a:lnTo>
                      <a:pt x="6564" y="1855"/>
                    </a:lnTo>
                    <a:lnTo>
                      <a:pt x="6558" y="1867"/>
                    </a:lnTo>
                    <a:lnTo>
                      <a:pt x="6554" y="1882"/>
                    </a:lnTo>
                    <a:lnTo>
                      <a:pt x="6551" y="1897"/>
                    </a:lnTo>
                    <a:lnTo>
                      <a:pt x="6548" y="1915"/>
                    </a:lnTo>
                    <a:lnTo>
                      <a:pt x="6545" y="1933"/>
                    </a:lnTo>
                    <a:lnTo>
                      <a:pt x="6543" y="1952"/>
                    </a:lnTo>
                    <a:lnTo>
                      <a:pt x="6541" y="1970"/>
                    </a:lnTo>
                    <a:lnTo>
                      <a:pt x="6540" y="1991"/>
                    </a:lnTo>
                    <a:lnTo>
                      <a:pt x="6540" y="2012"/>
                    </a:lnTo>
                    <a:lnTo>
                      <a:pt x="6541" y="2035"/>
                    </a:lnTo>
                    <a:lnTo>
                      <a:pt x="6542" y="2057"/>
                    </a:lnTo>
                    <a:lnTo>
                      <a:pt x="6544" y="2079"/>
                    </a:lnTo>
                    <a:lnTo>
                      <a:pt x="6547" y="2099"/>
                    </a:lnTo>
                    <a:lnTo>
                      <a:pt x="6550" y="2118"/>
                    </a:lnTo>
                    <a:lnTo>
                      <a:pt x="6554" y="2136"/>
                    </a:lnTo>
                    <a:lnTo>
                      <a:pt x="6558" y="2152"/>
                    </a:lnTo>
                    <a:lnTo>
                      <a:pt x="6564" y="2166"/>
                    </a:lnTo>
                    <a:lnTo>
                      <a:pt x="6103" y="2166"/>
                    </a:lnTo>
                    <a:lnTo>
                      <a:pt x="6109" y="2152"/>
                    </a:lnTo>
                    <a:lnTo>
                      <a:pt x="6114" y="2136"/>
                    </a:lnTo>
                    <a:lnTo>
                      <a:pt x="6118" y="2118"/>
                    </a:lnTo>
                    <a:lnTo>
                      <a:pt x="6121" y="2099"/>
                    </a:lnTo>
                    <a:lnTo>
                      <a:pt x="6124" y="2079"/>
                    </a:lnTo>
                    <a:lnTo>
                      <a:pt x="6126" y="2057"/>
                    </a:lnTo>
                    <a:lnTo>
                      <a:pt x="6127" y="2035"/>
                    </a:lnTo>
                    <a:lnTo>
                      <a:pt x="6127" y="2012"/>
                    </a:lnTo>
                    <a:lnTo>
                      <a:pt x="6127" y="1991"/>
                    </a:lnTo>
                    <a:lnTo>
                      <a:pt x="6126" y="1970"/>
                    </a:lnTo>
                    <a:lnTo>
                      <a:pt x="6125" y="1952"/>
                    </a:lnTo>
                    <a:lnTo>
                      <a:pt x="6122" y="1933"/>
                    </a:lnTo>
                    <a:lnTo>
                      <a:pt x="6120" y="1915"/>
                    </a:lnTo>
                    <a:lnTo>
                      <a:pt x="6117" y="1897"/>
                    </a:lnTo>
                    <a:lnTo>
                      <a:pt x="6113" y="1882"/>
                    </a:lnTo>
                    <a:lnTo>
                      <a:pt x="6109" y="1867"/>
                    </a:lnTo>
                    <a:lnTo>
                      <a:pt x="6104" y="1855"/>
                    </a:lnTo>
                    <a:lnTo>
                      <a:pt x="6099" y="1843"/>
                    </a:lnTo>
                    <a:lnTo>
                      <a:pt x="6094" y="1833"/>
                    </a:lnTo>
                    <a:lnTo>
                      <a:pt x="6088" y="1823"/>
                    </a:lnTo>
                    <a:lnTo>
                      <a:pt x="6081" y="1817"/>
                    </a:lnTo>
                    <a:lnTo>
                      <a:pt x="6075" y="1812"/>
                    </a:lnTo>
                    <a:lnTo>
                      <a:pt x="6069" y="1809"/>
                    </a:lnTo>
                    <a:lnTo>
                      <a:pt x="6063" y="1808"/>
                    </a:lnTo>
                    <a:lnTo>
                      <a:pt x="6055" y="1809"/>
                    </a:lnTo>
                    <a:lnTo>
                      <a:pt x="6049" y="1812"/>
                    </a:lnTo>
                    <a:lnTo>
                      <a:pt x="6043" y="1817"/>
                    </a:lnTo>
                    <a:lnTo>
                      <a:pt x="6038" y="1823"/>
                    </a:lnTo>
                    <a:lnTo>
                      <a:pt x="6031" y="1833"/>
                    </a:lnTo>
                    <a:lnTo>
                      <a:pt x="6026" y="1843"/>
                    </a:lnTo>
                    <a:lnTo>
                      <a:pt x="6021" y="1855"/>
                    </a:lnTo>
                    <a:lnTo>
                      <a:pt x="6017" y="1867"/>
                    </a:lnTo>
                    <a:lnTo>
                      <a:pt x="6013" y="1882"/>
                    </a:lnTo>
                    <a:lnTo>
                      <a:pt x="6008" y="1897"/>
                    </a:lnTo>
                    <a:lnTo>
                      <a:pt x="6005" y="1915"/>
                    </a:lnTo>
                    <a:lnTo>
                      <a:pt x="6002" y="1933"/>
                    </a:lnTo>
                    <a:lnTo>
                      <a:pt x="6000" y="1952"/>
                    </a:lnTo>
                    <a:lnTo>
                      <a:pt x="5999" y="1970"/>
                    </a:lnTo>
                    <a:lnTo>
                      <a:pt x="5998" y="1991"/>
                    </a:lnTo>
                    <a:lnTo>
                      <a:pt x="5997" y="2012"/>
                    </a:lnTo>
                    <a:lnTo>
                      <a:pt x="5998" y="2035"/>
                    </a:lnTo>
                    <a:lnTo>
                      <a:pt x="5999" y="2057"/>
                    </a:lnTo>
                    <a:lnTo>
                      <a:pt x="6001" y="2079"/>
                    </a:lnTo>
                    <a:lnTo>
                      <a:pt x="6004" y="2099"/>
                    </a:lnTo>
                    <a:lnTo>
                      <a:pt x="6007" y="2118"/>
                    </a:lnTo>
                    <a:lnTo>
                      <a:pt x="6011" y="2136"/>
                    </a:lnTo>
                    <a:lnTo>
                      <a:pt x="6017" y="2152"/>
                    </a:lnTo>
                    <a:lnTo>
                      <a:pt x="6022" y="2166"/>
                    </a:lnTo>
                    <a:lnTo>
                      <a:pt x="5537" y="2166"/>
                    </a:lnTo>
                    <a:lnTo>
                      <a:pt x="5542" y="2152"/>
                    </a:lnTo>
                    <a:lnTo>
                      <a:pt x="5547" y="2136"/>
                    </a:lnTo>
                    <a:lnTo>
                      <a:pt x="5551" y="2118"/>
                    </a:lnTo>
                    <a:lnTo>
                      <a:pt x="5554" y="2099"/>
                    </a:lnTo>
                    <a:lnTo>
                      <a:pt x="5557" y="2079"/>
                    </a:lnTo>
                    <a:lnTo>
                      <a:pt x="5560" y="2057"/>
                    </a:lnTo>
                    <a:lnTo>
                      <a:pt x="5561" y="2035"/>
                    </a:lnTo>
                    <a:lnTo>
                      <a:pt x="5562" y="2012"/>
                    </a:lnTo>
                    <a:lnTo>
                      <a:pt x="5561" y="1991"/>
                    </a:lnTo>
                    <a:lnTo>
                      <a:pt x="5560" y="1970"/>
                    </a:lnTo>
                    <a:lnTo>
                      <a:pt x="5559" y="1952"/>
                    </a:lnTo>
                    <a:lnTo>
                      <a:pt x="5556" y="1933"/>
                    </a:lnTo>
                    <a:lnTo>
                      <a:pt x="5553" y="1915"/>
                    </a:lnTo>
                    <a:lnTo>
                      <a:pt x="5550" y="1897"/>
                    </a:lnTo>
                    <a:lnTo>
                      <a:pt x="5546" y="1882"/>
                    </a:lnTo>
                    <a:lnTo>
                      <a:pt x="5542" y="1867"/>
                    </a:lnTo>
                    <a:lnTo>
                      <a:pt x="5538" y="1855"/>
                    </a:lnTo>
                    <a:lnTo>
                      <a:pt x="5532" y="1843"/>
                    </a:lnTo>
                    <a:lnTo>
                      <a:pt x="5527" y="1833"/>
                    </a:lnTo>
                    <a:lnTo>
                      <a:pt x="5521" y="1823"/>
                    </a:lnTo>
                    <a:lnTo>
                      <a:pt x="5516" y="1817"/>
                    </a:lnTo>
                    <a:lnTo>
                      <a:pt x="5509" y="1812"/>
                    </a:lnTo>
                    <a:lnTo>
                      <a:pt x="5502" y="1809"/>
                    </a:lnTo>
                    <a:lnTo>
                      <a:pt x="5496" y="1808"/>
                    </a:lnTo>
                    <a:lnTo>
                      <a:pt x="5490" y="1809"/>
                    </a:lnTo>
                    <a:lnTo>
                      <a:pt x="5483" y="1812"/>
                    </a:lnTo>
                    <a:lnTo>
                      <a:pt x="5477" y="1817"/>
                    </a:lnTo>
                    <a:lnTo>
                      <a:pt x="5471" y="1823"/>
                    </a:lnTo>
                    <a:lnTo>
                      <a:pt x="5465" y="1833"/>
                    </a:lnTo>
                    <a:lnTo>
                      <a:pt x="5459" y="1843"/>
                    </a:lnTo>
                    <a:lnTo>
                      <a:pt x="5454" y="1855"/>
                    </a:lnTo>
                    <a:lnTo>
                      <a:pt x="5450" y="1867"/>
                    </a:lnTo>
                    <a:lnTo>
                      <a:pt x="5446" y="1882"/>
                    </a:lnTo>
                    <a:lnTo>
                      <a:pt x="5442" y="1897"/>
                    </a:lnTo>
                    <a:lnTo>
                      <a:pt x="5439" y="1915"/>
                    </a:lnTo>
                    <a:lnTo>
                      <a:pt x="5436" y="1933"/>
                    </a:lnTo>
                    <a:lnTo>
                      <a:pt x="5433" y="1952"/>
                    </a:lnTo>
                    <a:lnTo>
                      <a:pt x="5432" y="1970"/>
                    </a:lnTo>
                    <a:lnTo>
                      <a:pt x="5431" y="1991"/>
                    </a:lnTo>
                    <a:lnTo>
                      <a:pt x="5431" y="2012"/>
                    </a:lnTo>
                    <a:lnTo>
                      <a:pt x="5431" y="2035"/>
                    </a:lnTo>
                    <a:lnTo>
                      <a:pt x="5432" y="2057"/>
                    </a:lnTo>
                    <a:lnTo>
                      <a:pt x="5434" y="2079"/>
                    </a:lnTo>
                    <a:lnTo>
                      <a:pt x="5437" y="2099"/>
                    </a:lnTo>
                    <a:lnTo>
                      <a:pt x="5441" y="2118"/>
                    </a:lnTo>
                    <a:lnTo>
                      <a:pt x="5445" y="2136"/>
                    </a:lnTo>
                    <a:lnTo>
                      <a:pt x="5450" y="2152"/>
                    </a:lnTo>
                    <a:lnTo>
                      <a:pt x="5455" y="2166"/>
                    </a:lnTo>
                    <a:lnTo>
                      <a:pt x="4985" y="2166"/>
                    </a:lnTo>
                    <a:lnTo>
                      <a:pt x="4990" y="2152"/>
                    </a:lnTo>
                    <a:lnTo>
                      <a:pt x="4995" y="2136"/>
                    </a:lnTo>
                    <a:lnTo>
                      <a:pt x="4998" y="2118"/>
                    </a:lnTo>
                    <a:lnTo>
                      <a:pt x="5002" y="2099"/>
                    </a:lnTo>
                    <a:lnTo>
                      <a:pt x="5005" y="2079"/>
                    </a:lnTo>
                    <a:lnTo>
                      <a:pt x="5008" y="2057"/>
                    </a:lnTo>
                    <a:lnTo>
                      <a:pt x="5009" y="2035"/>
                    </a:lnTo>
                    <a:lnTo>
                      <a:pt x="5009" y="2012"/>
                    </a:lnTo>
                    <a:lnTo>
                      <a:pt x="5009" y="1991"/>
                    </a:lnTo>
                    <a:lnTo>
                      <a:pt x="5008" y="1970"/>
                    </a:lnTo>
                    <a:lnTo>
                      <a:pt x="5005" y="1952"/>
                    </a:lnTo>
                    <a:lnTo>
                      <a:pt x="5003" y="1933"/>
                    </a:lnTo>
                    <a:lnTo>
                      <a:pt x="5001" y="1915"/>
                    </a:lnTo>
                    <a:lnTo>
                      <a:pt x="4998" y="1897"/>
                    </a:lnTo>
                    <a:lnTo>
                      <a:pt x="4994" y="1882"/>
                    </a:lnTo>
                    <a:lnTo>
                      <a:pt x="4990" y="1867"/>
                    </a:lnTo>
                    <a:lnTo>
                      <a:pt x="4985" y="1855"/>
                    </a:lnTo>
                    <a:lnTo>
                      <a:pt x="4980" y="1843"/>
                    </a:lnTo>
                    <a:lnTo>
                      <a:pt x="4974" y="1833"/>
                    </a:lnTo>
                    <a:lnTo>
                      <a:pt x="4969" y="1823"/>
                    </a:lnTo>
                    <a:lnTo>
                      <a:pt x="4963" y="1817"/>
                    </a:lnTo>
                    <a:lnTo>
                      <a:pt x="4956" y="1812"/>
                    </a:lnTo>
                    <a:lnTo>
                      <a:pt x="4950" y="1809"/>
                    </a:lnTo>
                    <a:lnTo>
                      <a:pt x="4944" y="1808"/>
                    </a:lnTo>
                    <a:lnTo>
                      <a:pt x="4937" y="1809"/>
                    </a:lnTo>
                    <a:lnTo>
                      <a:pt x="4930" y="1812"/>
                    </a:lnTo>
                    <a:lnTo>
                      <a:pt x="4924" y="1817"/>
                    </a:lnTo>
                    <a:lnTo>
                      <a:pt x="4919" y="1823"/>
                    </a:lnTo>
                    <a:lnTo>
                      <a:pt x="4913" y="1833"/>
                    </a:lnTo>
                    <a:lnTo>
                      <a:pt x="4907" y="1843"/>
                    </a:lnTo>
                    <a:lnTo>
                      <a:pt x="4902" y="1855"/>
                    </a:lnTo>
                    <a:lnTo>
                      <a:pt x="4898" y="1867"/>
                    </a:lnTo>
                    <a:lnTo>
                      <a:pt x="4894" y="1882"/>
                    </a:lnTo>
                    <a:lnTo>
                      <a:pt x="4890" y="1897"/>
                    </a:lnTo>
                    <a:lnTo>
                      <a:pt x="4886" y="1915"/>
                    </a:lnTo>
                    <a:lnTo>
                      <a:pt x="4883" y="1933"/>
                    </a:lnTo>
                    <a:lnTo>
                      <a:pt x="4881" y="1952"/>
                    </a:lnTo>
                    <a:lnTo>
                      <a:pt x="4880" y="1970"/>
                    </a:lnTo>
                    <a:lnTo>
                      <a:pt x="4879" y="1991"/>
                    </a:lnTo>
                    <a:lnTo>
                      <a:pt x="4879" y="2012"/>
                    </a:lnTo>
                    <a:lnTo>
                      <a:pt x="4879" y="2035"/>
                    </a:lnTo>
                    <a:lnTo>
                      <a:pt x="4880" y="2057"/>
                    </a:lnTo>
                    <a:lnTo>
                      <a:pt x="4882" y="2079"/>
                    </a:lnTo>
                    <a:lnTo>
                      <a:pt x="4885" y="2099"/>
                    </a:lnTo>
                    <a:lnTo>
                      <a:pt x="4889" y="2118"/>
                    </a:lnTo>
                    <a:lnTo>
                      <a:pt x="4893" y="2136"/>
                    </a:lnTo>
                    <a:lnTo>
                      <a:pt x="4898" y="2152"/>
                    </a:lnTo>
                    <a:lnTo>
                      <a:pt x="4903" y="2166"/>
                    </a:lnTo>
                    <a:lnTo>
                      <a:pt x="4396" y="2166"/>
                    </a:lnTo>
                    <a:lnTo>
                      <a:pt x="4396" y="1489"/>
                    </a:lnTo>
                    <a:lnTo>
                      <a:pt x="4246" y="1489"/>
                    </a:lnTo>
                    <a:lnTo>
                      <a:pt x="4238" y="1470"/>
                    </a:lnTo>
                    <a:lnTo>
                      <a:pt x="4231" y="1447"/>
                    </a:lnTo>
                    <a:lnTo>
                      <a:pt x="4224" y="1422"/>
                    </a:lnTo>
                    <a:lnTo>
                      <a:pt x="4217" y="1395"/>
                    </a:lnTo>
                    <a:lnTo>
                      <a:pt x="4211" y="1365"/>
                    </a:lnTo>
                    <a:lnTo>
                      <a:pt x="4207" y="1332"/>
                    </a:lnTo>
                    <a:lnTo>
                      <a:pt x="4205" y="1316"/>
                    </a:lnTo>
                    <a:lnTo>
                      <a:pt x="4204" y="1298"/>
                    </a:lnTo>
                    <a:lnTo>
                      <a:pt x="4203" y="1280"/>
                    </a:lnTo>
                    <a:lnTo>
                      <a:pt x="4203" y="1263"/>
                    </a:lnTo>
                    <a:lnTo>
                      <a:pt x="4203" y="1218"/>
                    </a:lnTo>
                    <a:lnTo>
                      <a:pt x="4201" y="1175"/>
                    </a:lnTo>
                    <a:lnTo>
                      <a:pt x="4199" y="1133"/>
                    </a:lnTo>
                    <a:lnTo>
                      <a:pt x="4195" y="1094"/>
                    </a:lnTo>
                    <a:lnTo>
                      <a:pt x="4190" y="1056"/>
                    </a:lnTo>
                    <a:lnTo>
                      <a:pt x="4185" y="1021"/>
                    </a:lnTo>
                    <a:lnTo>
                      <a:pt x="4178" y="986"/>
                    </a:lnTo>
                    <a:lnTo>
                      <a:pt x="4172" y="953"/>
                    </a:lnTo>
                    <a:lnTo>
                      <a:pt x="4163" y="922"/>
                    </a:lnTo>
                    <a:lnTo>
                      <a:pt x="4154" y="893"/>
                    </a:lnTo>
                    <a:lnTo>
                      <a:pt x="4144" y="863"/>
                    </a:lnTo>
                    <a:lnTo>
                      <a:pt x="4135" y="836"/>
                    </a:lnTo>
                    <a:lnTo>
                      <a:pt x="4124" y="811"/>
                    </a:lnTo>
                    <a:lnTo>
                      <a:pt x="4113" y="786"/>
                    </a:lnTo>
                    <a:lnTo>
                      <a:pt x="4102" y="763"/>
                    </a:lnTo>
                    <a:lnTo>
                      <a:pt x="4090" y="742"/>
                    </a:lnTo>
                    <a:lnTo>
                      <a:pt x="4078" y="721"/>
                    </a:lnTo>
                    <a:lnTo>
                      <a:pt x="4065" y="701"/>
                    </a:lnTo>
                    <a:lnTo>
                      <a:pt x="4053" y="683"/>
                    </a:lnTo>
                    <a:lnTo>
                      <a:pt x="4040" y="665"/>
                    </a:lnTo>
                    <a:lnTo>
                      <a:pt x="4026" y="649"/>
                    </a:lnTo>
                    <a:lnTo>
                      <a:pt x="4014" y="633"/>
                    </a:lnTo>
                    <a:lnTo>
                      <a:pt x="4001" y="619"/>
                    </a:lnTo>
                    <a:lnTo>
                      <a:pt x="3989" y="605"/>
                    </a:lnTo>
                    <a:lnTo>
                      <a:pt x="3964" y="580"/>
                    </a:lnTo>
                    <a:lnTo>
                      <a:pt x="3940" y="558"/>
                    </a:lnTo>
                    <a:lnTo>
                      <a:pt x="3918" y="538"/>
                    </a:lnTo>
                    <a:lnTo>
                      <a:pt x="3898" y="521"/>
                    </a:lnTo>
                    <a:lnTo>
                      <a:pt x="3877" y="505"/>
                    </a:lnTo>
                    <a:lnTo>
                      <a:pt x="3855" y="489"/>
                    </a:lnTo>
                    <a:lnTo>
                      <a:pt x="3831" y="474"/>
                    </a:lnTo>
                    <a:lnTo>
                      <a:pt x="3805" y="459"/>
                    </a:lnTo>
                    <a:lnTo>
                      <a:pt x="3778" y="445"/>
                    </a:lnTo>
                    <a:lnTo>
                      <a:pt x="3749" y="432"/>
                    </a:lnTo>
                    <a:lnTo>
                      <a:pt x="3718" y="418"/>
                    </a:lnTo>
                    <a:lnTo>
                      <a:pt x="3685" y="407"/>
                    </a:lnTo>
                    <a:lnTo>
                      <a:pt x="3651" y="396"/>
                    </a:lnTo>
                    <a:lnTo>
                      <a:pt x="3615" y="386"/>
                    </a:lnTo>
                    <a:lnTo>
                      <a:pt x="3579" y="377"/>
                    </a:lnTo>
                    <a:lnTo>
                      <a:pt x="3541" y="368"/>
                    </a:lnTo>
                    <a:lnTo>
                      <a:pt x="3503" y="362"/>
                    </a:lnTo>
                    <a:lnTo>
                      <a:pt x="3463" y="357"/>
                    </a:lnTo>
                    <a:lnTo>
                      <a:pt x="3422" y="353"/>
                    </a:lnTo>
                    <a:lnTo>
                      <a:pt x="3380" y="350"/>
                    </a:lnTo>
                    <a:lnTo>
                      <a:pt x="3385" y="335"/>
                    </a:lnTo>
                    <a:lnTo>
                      <a:pt x="3389" y="319"/>
                    </a:lnTo>
                    <a:lnTo>
                      <a:pt x="3392" y="303"/>
                    </a:lnTo>
                    <a:lnTo>
                      <a:pt x="3395" y="285"/>
                    </a:lnTo>
                    <a:lnTo>
                      <a:pt x="3397" y="265"/>
                    </a:lnTo>
                    <a:lnTo>
                      <a:pt x="3399" y="245"/>
                    </a:lnTo>
                    <a:lnTo>
                      <a:pt x="3400" y="226"/>
                    </a:lnTo>
                    <a:lnTo>
                      <a:pt x="3400" y="204"/>
                    </a:lnTo>
                    <a:lnTo>
                      <a:pt x="3400" y="183"/>
                    </a:lnTo>
                    <a:lnTo>
                      <a:pt x="3399" y="163"/>
                    </a:lnTo>
                    <a:lnTo>
                      <a:pt x="3397" y="143"/>
                    </a:lnTo>
                    <a:lnTo>
                      <a:pt x="3395" y="125"/>
                    </a:lnTo>
                    <a:lnTo>
                      <a:pt x="3392" y="107"/>
                    </a:lnTo>
                    <a:lnTo>
                      <a:pt x="3389" y="90"/>
                    </a:lnTo>
                    <a:lnTo>
                      <a:pt x="3386" y="75"/>
                    </a:lnTo>
                    <a:lnTo>
                      <a:pt x="3382" y="60"/>
                    </a:lnTo>
                    <a:lnTo>
                      <a:pt x="3376" y="46"/>
                    </a:lnTo>
                    <a:lnTo>
                      <a:pt x="3371" y="35"/>
                    </a:lnTo>
                    <a:lnTo>
                      <a:pt x="3366" y="25"/>
                    </a:lnTo>
                    <a:lnTo>
                      <a:pt x="3361" y="16"/>
                    </a:lnTo>
                    <a:lnTo>
                      <a:pt x="3354" y="9"/>
                    </a:lnTo>
                    <a:lnTo>
                      <a:pt x="3348" y="5"/>
                    </a:lnTo>
                    <a:lnTo>
                      <a:pt x="3342" y="2"/>
                    </a:lnTo>
                    <a:lnTo>
                      <a:pt x="3335" y="0"/>
                    </a:lnTo>
                    <a:lnTo>
                      <a:pt x="3328" y="2"/>
                    </a:lnTo>
                    <a:lnTo>
                      <a:pt x="3322" y="5"/>
                    </a:lnTo>
                    <a:lnTo>
                      <a:pt x="3316" y="9"/>
                    </a:lnTo>
                    <a:lnTo>
                      <a:pt x="3310" y="16"/>
                    </a:lnTo>
                    <a:lnTo>
                      <a:pt x="3304" y="25"/>
                    </a:lnTo>
                    <a:lnTo>
                      <a:pt x="3299" y="35"/>
                    </a:lnTo>
                    <a:lnTo>
                      <a:pt x="3294" y="46"/>
                    </a:lnTo>
                    <a:lnTo>
                      <a:pt x="3289" y="60"/>
                    </a:lnTo>
                    <a:lnTo>
                      <a:pt x="3284" y="75"/>
                    </a:lnTo>
                    <a:lnTo>
                      <a:pt x="3281" y="90"/>
                    </a:lnTo>
                    <a:lnTo>
                      <a:pt x="3277" y="107"/>
                    </a:lnTo>
                    <a:lnTo>
                      <a:pt x="3275" y="125"/>
                    </a:lnTo>
                    <a:lnTo>
                      <a:pt x="3273" y="143"/>
                    </a:lnTo>
                    <a:lnTo>
                      <a:pt x="3271" y="163"/>
                    </a:lnTo>
                    <a:lnTo>
                      <a:pt x="3270" y="183"/>
                    </a:lnTo>
                    <a:lnTo>
                      <a:pt x="3270" y="204"/>
                    </a:lnTo>
                    <a:lnTo>
                      <a:pt x="3270" y="225"/>
                    </a:lnTo>
                    <a:lnTo>
                      <a:pt x="3271" y="245"/>
                    </a:lnTo>
                    <a:lnTo>
                      <a:pt x="3273" y="265"/>
                    </a:lnTo>
                    <a:lnTo>
                      <a:pt x="3275" y="284"/>
                    </a:lnTo>
                    <a:lnTo>
                      <a:pt x="3278" y="302"/>
                    </a:lnTo>
                    <a:lnTo>
                      <a:pt x="3281" y="319"/>
                    </a:lnTo>
                    <a:lnTo>
                      <a:pt x="3286" y="335"/>
                    </a:lnTo>
                    <a:lnTo>
                      <a:pt x="3290" y="350"/>
                    </a:lnTo>
                    <a:lnTo>
                      <a:pt x="3248" y="352"/>
                    </a:lnTo>
                    <a:lnTo>
                      <a:pt x="3207" y="356"/>
                    </a:lnTo>
                    <a:lnTo>
                      <a:pt x="3168" y="361"/>
                    </a:lnTo>
                    <a:lnTo>
                      <a:pt x="3128" y="367"/>
                    </a:lnTo>
                    <a:lnTo>
                      <a:pt x="3090" y="376"/>
                    </a:lnTo>
                    <a:lnTo>
                      <a:pt x="3054" y="385"/>
                    </a:lnTo>
                    <a:lnTo>
                      <a:pt x="3018" y="395"/>
                    </a:lnTo>
                    <a:lnTo>
                      <a:pt x="2984" y="406"/>
                    </a:lnTo>
                    <a:lnTo>
                      <a:pt x="2952" y="417"/>
                    </a:lnTo>
                    <a:lnTo>
                      <a:pt x="2920" y="431"/>
                    </a:lnTo>
                    <a:lnTo>
                      <a:pt x="2891" y="445"/>
                    </a:lnTo>
                    <a:lnTo>
                      <a:pt x="2863" y="458"/>
                    </a:lnTo>
                    <a:lnTo>
                      <a:pt x="2837" y="474"/>
                    </a:lnTo>
                    <a:lnTo>
                      <a:pt x="2813" y="488"/>
                    </a:lnTo>
                    <a:lnTo>
                      <a:pt x="2791" y="504"/>
                    </a:lnTo>
                    <a:lnTo>
                      <a:pt x="2771" y="521"/>
                    </a:lnTo>
                    <a:lnTo>
                      <a:pt x="2750" y="537"/>
                    </a:lnTo>
                    <a:lnTo>
                      <a:pt x="2728" y="557"/>
                    </a:lnTo>
                    <a:lnTo>
                      <a:pt x="2704" y="579"/>
                    </a:lnTo>
                    <a:lnTo>
                      <a:pt x="2680" y="604"/>
                    </a:lnTo>
                    <a:lnTo>
                      <a:pt x="2667" y="619"/>
                    </a:lnTo>
                    <a:lnTo>
                      <a:pt x="2654" y="633"/>
                    </a:lnTo>
                    <a:lnTo>
                      <a:pt x="2642" y="649"/>
                    </a:lnTo>
                    <a:lnTo>
                      <a:pt x="2628" y="664"/>
                    </a:lnTo>
                    <a:lnTo>
                      <a:pt x="2616" y="682"/>
                    </a:lnTo>
                    <a:lnTo>
                      <a:pt x="2603" y="701"/>
                    </a:lnTo>
                    <a:lnTo>
                      <a:pt x="2590" y="721"/>
                    </a:lnTo>
                    <a:lnTo>
                      <a:pt x="2579" y="742"/>
                    </a:lnTo>
                    <a:lnTo>
                      <a:pt x="2566" y="763"/>
                    </a:lnTo>
                    <a:lnTo>
                      <a:pt x="2555" y="786"/>
                    </a:lnTo>
                    <a:lnTo>
                      <a:pt x="2545" y="810"/>
                    </a:lnTo>
                    <a:lnTo>
                      <a:pt x="2533" y="836"/>
                    </a:lnTo>
                    <a:lnTo>
                      <a:pt x="2524" y="863"/>
                    </a:lnTo>
                    <a:lnTo>
                      <a:pt x="2514" y="892"/>
                    </a:lnTo>
                    <a:lnTo>
                      <a:pt x="2505" y="922"/>
                    </a:lnTo>
                    <a:lnTo>
                      <a:pt x="2498" y="953"/>
                    </a:lnTo>
                    <a:lnTo>
                      <a:pt x="2490" y="985"/>
                    </a:lnTo>
                    <a:lnTo>
                      <a:pt x="2483" y="1020"/>
                    </a:lnTo>
                    <a:lnTo>
                      <a:pt x="2478" y="1056"/>
                    </a:lnTo>
                    <a:lnTo>
                      <a:pt x="2474" y="1094"/>
                    </a:lnTo>
                    <a:lnTo>
                      <a:pt x="2469" y="1133"/>
                    </a:lnTo>
                    <a:lnTo>
                      <a:pt x="2467" y="1174"/>
                    </a:lnTo>
                    <a:lnTo>
                      <a:pt x="2465" y="1217"/>
                    </a:lnTo>
                    <a:lnTo>
                      <a:pt x="2465" y="1262"/>
                    </a:lnTo>
                    <a:lnTo>
                      <a:pt x="2465" y="1280"/>
                    </a:lnTo>
                    <a:lnTo>
                      <a:pt x="2464" y="1298"/>
                    </a:lnTo>
                    <a:lnTo>
                      <a:pt x="2463" y="1316"/>
                    </a:lnTo>
                    <a:lnTo>
                      <a:pt x="2461" y="1334"/>
                    </a:lnTo>
                    <a:lnTo>
                      <a:pt x="2457" y="1366"/>
                    </a:lnTo>
                    <a:lnTo>
                      <a:pt x="2451" y="1396"/>
                    </a:lnTo>
                    <a:lnTo>
                      <a:pt x="2443" y="1424"/>
                    </a:lnTo>
                    <a:lnTo>
                      <a:pt x="2436" y="1450"/>
                    </a:lnTo>
                    <a:lnTo>
                      <a:pt x="2429" y="1472"/>
                    </a:lnTo>
                    <a:lnTo>
                      <a:pt x="2422" y="1491"/>
                    </a:lnTo>
                    <a:lnTo>
                      <a:pt x="2274" y="1491"/>
                    </a:lnTo>
                    <a:lnTo>
                      <a:pt x="2274" y="2166"/>
                    </a:lnTo>
                    <a:lnTo>
                      <a:pt x="1768" y="2166"/>
                    </a:lnTo>
                    <a:lnTo>
                      <a:pt x="1772" y="2152"/>
                    </a:lnTo>
                    <a:lnTo>
                      <a:pt x="1777" y="2136"/>
                    </a:lnTo>
                    <a:lnTo>
                      <a:pt x="1782" y="2118"/>
                    </a:lnTo>
                    <a:lnTo>
                      <a:pt x="1785" y="2099"/>
                    </a:lnTo>
                    <a:lnTo>
                      <a:pt x="1788" y="2079"/>
                    </a:lnTo>
                    <a:lnTo>
                      <a:pt x="1790" y="2057"/>
                    </a:lnTo>
                    <a:lnTo>
                      <a:pt x="1791" y="2035"/>
                    </a:lnTo>
                    <a:lnTo>
                      <a:pt x="1792" y="2012"/>
                    </a:lnTo>
                    <a:lnTo>
                      <a:pt x="1791" y="1991"/>
                    </a:lnTo>
                    <a:lnTo>
                      <a:pt x="1790" y="1970"/>
                    </a:lnTo>
                    <a:lnTo>
                      <a:pt x="1789" y="1952"/>
                    </a:lnTo>
                    <a:lnTo>
                      <a:pt x="1787" y="1933"/>
                    </a:lnTo>
                    <a:lnTo>
                      <a:pt x="1784" y="1915"/>
                    </a:lnTo>
                    <a:lnTo>
                      <a:pt x="1781" y="1897"/>
                    </a:lnTo>
                    <a:lnTo>
                      <a:pt x="1776" y="1882"/>
                    </a:lnTo>
                    <a:lnTo>
                      <a:pt x="1772" y="1867"/>
                    </a:lnTo>
                    <a:lnTo>
                      <a:pt x="1768" y="1855"/>
                    </a:lnTo>
                    <a:lnTo>
                      <a:pt x="1763" y="1843"/>
                    </a:lnTo>
                    <a:lnTo>
                      <a:pt x="1758" y="1833"/>
                    </a:lnTo>
                    <a:lnTo>
                      <a:pt x="1751" y="1823"/>
                    </a:lnTo>
                    <a:lnTo>
                      <a:pt x="1746" y="1817"/>
                    </a:lnTo>
                    <a:lnTo>
                      <a:pt x="1740" y="1812"/>
                    </a:lnTo>
                    <a:lnTo>
                      <a:pt x="1733" y="1809"/>
                    </a:lnTo>
                    <a:lnTo>
                      <a:pt x="1726" y="1808"/>
                    </a:lnTo>
                    <a:lnTo>
                      <a:pt x="1720" y="1809"/>
                    </a:lnTo>
                    <a:lnTo>
                      <a:pt x="1713" y="1812"/>
                    </a:lnTo>
                    <a:lnTo>
                      <a:pt x="1707" y="1817"/>
                    </a:lnTo>
                    <a:lnTo>
                      <a:pt x="1701" y="1823"/>
                    </a:lnTo>
                    <a:lnTo>
                      <a:pt x="1695" y="1833"/>
                    </a:lnTo>
                    <a:lnTo>
                      <a:pt x="1690" y="1843"/>
                    </a:lnTo>
                    <a:lnTo>
                      <a:pt x="1685" y="1855"/>
                    </a:lnTo>
                    <a:lnTo>
                      <a:pt x="1680" y="1867"/>
                    </a:lnTo>
                    <a:lnTo>
                      <a:pt x="1676" y="1882"/>
                    </a:lnTo>
                    <a:lnTo>
                      <a:pt x="1672" y="1897"/>
                    </a:lnTo>
                    <a:lnTo>
                      <a:pt x="1669" y="1915"/>
                    </a:lnTo>
                    <a:lnTo>
                      <a:pt x="1667" y="1933"/>
                    </a:lnTo>
                    <a:lnTo>
                      <a:pt x="1665" y="1952"/>
                    </a:lnTo>
                    <a:lnTo>
                      <a:pt x="1663" y="1970"/>
                    </a:lnTo>
                    <a:lnTo>
                      <a:pt x="1662" y="1991"/>
                    </a:lnTo>
                    <a:lnTo>
                      <a:pt x="1662" y="2012"/>
                    </a:lnTo>
                    <a:lnTo>
                      <a:pt x="1662" y="2035"/>
                    </a:lnTo>
                    <a:lnTo>
                      <a:pt x="1663" y="2057"/>
                    </a:lnTo>
                    <a:lnTo>
                      <a:pt x="1665" y="2079"/>
                    </a:lnTo>
                    <a:lnTo>
                      <a:pt x="1668" y="2099"/>
                    </a:lnTo>
                    <a:lnTo>
                      <a:pt x="1672" y="2118"/>
                    </a:lnTo>
                    <a:lnTo>
                      <a:pt x="1676" y="2136"/>
                    </a:lnTo>
                    <a:lnTo>
                      <a:pt x="1680" y="2152"/>
                    </a:lnTo>
                    <a:lnTo>
                      <a:pt x="1686" y="2166"/>
                    </a:lnTo>
                    <a:lnTo>
                      <a:pt x="1225" y="2166"/>
                    </a:lnTo>
                    <a:lnTo>
                      <a:pt x="1231" y="2152"/>
                    </a:lnTo>
                    <a:lnTo>
                      <a:pt x="1235" y="2136"/>
                    </a:lnTo>
                    <a:lnTo>
                      <a:pt x="1239" y="2118"/>
                    </a:lnTo>
                    <a:lnTo>
                      <a:pt x="1243" y="2099"/>
                    </a:lnTo>
                    <a:lnTo>
                      <a:pt x="1245" y="2079"/>
                    </a:lnTo>
                    <a:lnTo>
                      <a:pt x="1247" y="2057"/>
                    </a:lnTo>
                    <a:lnTo>
                      <a:pt x="1249" y="2035"/>
                    </a:lnTo>
                    <a:lnTo>
                      <a:pt x="1249" y="2012"/>
                    </a:lnTo>
                    <a:lnTo>
                      <a:pt x="1249" y="1991"/>
                    </a:lnTo>
                    <a:lnTo>
                      <a:pt x="1248" y="1970"/>
                    </a:lnTo>
                    <a:lnTo>
                      <a:pt x="1246" y="1952"/>
                    </a:lnTo>
                    <a:lnTo>
                      <a:pt x="1244" y="1933"/>
                    </a:lnTo>
                    <a:lnTo>
                      <a:pt x="1241" y="1915"/>
                    </a:lnTo>
                    <a:lnTo>
                      <a:pt x="1238" y="1897"/>
                    </a:lnTo>
                    <a:lnTo>
                      <a:pt x="1235" y="1882"/>
                    </a:lnTo>
                    <a:lnTo>
                      <a:pt x="1231" y="1867"/>
                    </a:lnTo>
                    <a:lnTo>
                      <a:pt x="1225" y="1855"/>
                    </a:lnTo>
                    <a:lnTo>
                      <a:pt x="1220" y="1843"/>
                    </a:lnTo>
                    <a:lnTo>
                      <a:pt x="1215" y="1833"/>
                    </a:lnTo>
                    <a:lnTo>
                      <a:pt x="1210" y="1823"/>
                    </a:lnTo>
                    <a:lnTo>
                      <a:pt x="1203" y="1817"/>
                    </a:lnTo>
                    <a:lnTo>
                      <a:pt x="1197" y="1812"/>
                    </a:lnTo>
                    <a:lnTo>
                      <a:pt x="1191" y="1809"/>
                    </a:lnTo>
                    <a:lnTo>
                      <a:pt x="1184" y="1808"/>
                    </a:lnTo>
                    <a:lnTo>
                      <a:pt x="1177" y="1809"/>
                    </a:lnTo>
                    <a:lnTo>
                      <a:pt x="1171" y="1812"/>
                    </a:lnTo>
                    <a:lnTo>
                      <a:pt x="1165" y="1817"/>
                    </a:lnTo>
                    <a:lnTo>
                      <a:pt x="1159" y="1823"/>
                    </a:lnTo>
                    <a:lnTo>
                      <a:pt x="1153" y="1833"/>
                    </a:lnTo>
                    <a:lnTo>
                      <a:pt x="1148" y="1843"/>
                    </a:lnTo>
                    <a:lnTo>
                      <a:pt x="1143" y="1855"/>
                    </a:lnTo>
                    <a:lnTo>
                      <a:pt x="1138" y="1867"/>
                    </a:lnTo>
                    <a:lnTo>
                      <a:pt x="1134" y="1882"/>
                    </a:lnTo>
                    <a:lnTo>
                      <a:pt x="1130" y="1897"/>
                    </a:lnTo>
                    <a:lnTo>
                      <a:pt x="1127" y="1915"/>
                    </a:lnTo>
                    <a:lnTo>
                      <a:pt x="1124" y="1933"/>
                    </a:lnTo>
                    <a:lnTo>
                      <a:pt x="1122" y="1952"/>
                    </a:lnTo>
                    <a:lnTo>
                      <a:pt x="1120" y="1970"/>
                    </a:lnTo>
                    <a:lnTo>
                      <a:pt x="1119" y="1991"/>
                    </a:lnTo>
                    <a:lnTo>
                      <a:pt x="1119" y="2012"/>
                    </a:lnTo>
                    <a:lnTo>
                      <a:pt x="1120" y="2035"/>
                    </a:lnTo>
                    <a:lnTo>
                      <a:pt x="1121" y="2057"/>
                    </a:lnTo>
                    <a:lnTo>
                      <a:pt x="1123" y="2079"/>
                    </a:lnTo>
                    <a:lnTo>
                      <a:pt x="1126" y="2099"/>
                    </a:lnTo>
                    <a:lnTo>
                      <a:pt x="1129" y="2118"/>
                    </a:lnTo>
                    <a:lnTo>
                      <a:pt x="1134" y="2136"/>
                    </a:lnTo>
                    <a:lnTo>
                      <a:pt x="1138" y="2152"/>
                    </a:lnTo>
                    <a:lnTo>
                      <a:pt x="1143" y="2166"/>
                    </a:lnTo>
                    <a:lnTo>
                      <a:pt x="659" y="2166"/>
                    </a:lnTo>
                    <a:lnTo>
                      <a:pt x="664" y="2152"/>
                    </a:lnTo>
                    <a:lnTo>
                      <a:pt x="669" y="2136"/>
                    </a:lnTo>
                    <a:lnTo>
                      <a:pt x="672" y="2118"/>
                    </a:lnTo>
                    <a:lnTo>
                      <a:pt x="676" y="2099"/>
                    </a:lnTo>
                    <a:lnTo>
                      <a:pt x="680" y="2079"/>
                    </a:lnTo>
                    <a:lnTo>
                      <a:pt x="682" y="2057"/>
                    </a:lnTo>
                    <a:lnTo>
                      <a:pt x="683" y="2035"/>
                    </a:lnTo>
                    <a:lnTo>
                      <a:pt x="683" y="2012"/>
                    </a:lnTo>
                    <a:lnTo>
                      <a:pt x="683" y="1991"/>
                    </a:lnTo>
                    <a:lnTo>
                      <a:pt x="682" y="1970"/>
                    </a:lnTo>
                    <a:lnTo>
                      <a:pt x="680" y="1952"/>
                    </a:lnTo>
                    <a:lnTo>
                      <a:pt x="678" y="1933"/>
                    </a:lnTo>
                    <a:lnTo>
                      <a:pt x="675" y="1915"/>
                    </a:lnTo>
                    <a:lnTo>
                      <a:pt x="671" y="1897"/>
                    </a:lnTo>
                    <a:lnTo>
                      <a:pt x="668" y="1882"/>
                    </a:lnTo>
                    <a:lnTo>
                      <a:pt x="664" y="1867"/>
                    </a:lnTo>
                    <a:lnTo>
                      <a:pt x="659" y="1855"/>
                    </a:lnTo>
                    <a:lnTo>
                      <a:pt x="655" y="1843"/>
                    </a:lnTo>
                    <a:lnTo>
                      <a:pt x="648" y="1833"/>
                    </a:lnTo>
                    <a:lnTo>
                      <a:pt x="643" y="1823"/>
                    </a:lnTo>
                    <a:lnTo>
                      <a:pt x="637" y="1817"/>
                    </a:lnTo>
                    <a:lnTo>
                      <a:pt x="631" y="1812"/>
                    </a:lnTo>
                    <a:lnTo>
                      <a:pt x="624" y="1809"/>
                    </a:lnTo>
                    <a:lnTo>
                      <a:pt x="618" y="1808"/>
                    </a:lnTo>
                    <a:lnTo>
                      <a:pt x="611" y="1809"/>
                    </a:lnTo>
                    <a:lnTo>
                      <a:pt x="604" y="1812"/>
                    </a:lnTo>
                    <a:lnTo>
                      <a:pt x="598" y="1817"/>
                    </a:lnTo>
                    <a:lnTo>
                      <a:pt x="592" y="1823"/>
                    </a:lnTo>
                    <a:lnTo>
                      <a:pt x="587" y="1833"/>
                    </a:lnTo>
                    <a:lnTo>
                      <a:pt x="581" y="1843"/>
                    </a:lnTo>
                    <a:lnTo>
                      <a:pt x="576" y="1855"/>
                    </a:lnTo>
                    <a:lnTo>
                      <a:pt x="572" y="1867"/>
                    </a:lnTo>
                    <a:lnTo>
                      <a:pt x="568" y="1882"/>
                    </a:lnTo>
                    <a:lnTo>
                      <a:pt x="564" y="1897"/>
                    </a:lnTo>
                    <a:lnTo>
                      <a:pt x="561" y="1915"/>
                    </a:lnTo>
                    <a:lnTo>
                      <a:pt x="557" y="1933"/>
                    </a:lnTo>
                    <a:lnTo>
                      <a:pt x="555" y="1952"/>
                    </a:lnTo>
                    <a:lnTo>
                      <a:pt x="554" y="1970"/>
                    </a:lnTo>
                    <a:lnTo>
                      <a:pt x="553" y="1991"/>
                    </a:lnTo>
                    <a:lnTo>
                      <a:pt x="553" y="2012"/>
                    </a:lnTo>
                    <a:lnTo>
                      <a:pt x="553" y="2035"/>
                    </a:lnTo>
                    <a:lnTo>
                      <a:pt x="554" y="2057"/>
                    </a:lnTo>
                    <a:lnTo>
                      <a:pt x="556" y="2079"/>
                    </a:lnTo>
                    <a:lnTo>
                      <a:pt x="560" y="2099"/>
                    </a:lnTo>
                    <a:lnTo>
                      <a:pt x="563" y="2118"/>
                    </a:lnTo>
                    <a:lnTo>
                      <a:pt x="567" y="2136"/>
                    </a:lnTo>
                    <a:lnTo>
                      <a:pt x="572" y="2152"/>
                    </a:lnTo>
                    <a:lnTo>
                      <a:pt x="577" y="2166"/>
                    </a:lnTo>
                    <a:lnTo>
                      <a:pt x="107" y="2166"/>
                    </a:lnTo>
                    <a:lnTo>
                      <a:pt x="112" y="2152"/>
                    </a:lnTo>
                    <a:lnTo>
                      <a:pt x="116" y="2136"/>
                    </a:lnTo>
                    <a:lnTo>
                      <a:pt x="120" y="2118"/>
                    </a:lnTo>
                    <a:lnTo>
                      <a:pt x="124" y="2099"/>
                    </a:lnTo>
                    <a:lnTo>
                      <a:pt x="126" y="2079"/>
                    </a:lnTo>
                    <a:lnTo>
                      <a:pt x="129" y="2057"/>
                    </a:lnTo>
                    <a:lnTo>
                      <a:pt x="131" y="2035"/>
                    </a:lnTo>
                    <a:lnTo>
                      <a:pt x="131" y="2012"/>
                    </a:lnTo>
                    <a:lnTo>
                      <a:pt x="131" y="1991"/>
                    </a:lnTo>
                    <a:lnTo>
                      <a:pt x="130" y="1970"/>
                    </a:lnTo>
                    <a:lnTo>
                      <a:pt x="128" y="1952"/>
                    </a:lnTo>
                    <a:lnTo>
                      <a:pt x="125" y="1933"/>
                    </a:lnTo>
                    <a:lnTo>
                      <a:pt x="122" y="1915"/>
                    </a:lnTo>
                    <a:lnTo>
                      <a:pt x="119" y="1897"/>
                    </a:lnTo>
                    <a:lnTo>
                      <a:pt x="116" y="1882"/>
                    </a:lnTo>
                    <a:lnTo>
                      <a:pt x="112" y="1867"/>
                    </a:lnTo>
                    <a:lnTo>
                      <a:pt x="107" y="1855"/>
                    </a:lnTo>
                    <a:lnTo>
                      <a:pt x="101" y="1843"/>
                    </a:lnTo>
                    <a:lnTo>
                      <a:pt x="96" y="1833"/>
                    </a:lnTo>
                    <a:lnTo>
                      <a:pt x="91" y="1823"/>
                    </a:lnTo>
                    <a:lnTo>
                      <a:pt x="85" y="1817"/>
                    </a:lnTo>
                    <a:lnTo>
                      <a:pt x="78" y="1812"/>
                    </a:lnTo>
                    <a:lnTo>
                      <a:pt x="72" y="1809"/>
                    </a:lnTo>
                    <a:lnTo>
                      <a:pt x="66" y="1808"/>
                    </a:lnTo>
                    <a:lnTo>
                      <a:pt x="59" y="1809"/>
                    </a:lnTo>
                    <a:lnTo>
                      <a:pt x="52" y="1812"/>
                    </a:lnTo>
                    <a:lnTo>
                      <a:pt x="46" y="1817"/>
                    </a:lnTo>
                    <a:lnTo>
                      <a:pt x="40" y="1823"/>
                    </a:lnTo>
                    <a:lnTo>
                      <a:pt x="35" y="1833"/>
                    </a:lnTo>
                    <a:lnTo>
                      <a:pt x="29" y="1843"/>
                    </a:lnTo>
                    <a:lnTo>
                      <a:pt x="24" y="1855"/>
                    </a:lnTo>
                    <a:lnTo>
                      <a:pt x="20" y="1867"/>
                    </a:lnTo>
                    <a:lnTo>
                      <a:pt x="15" y="1882"/>
                    </a:lnTo>
                    <a:lnTo>
                      <a:pt x="12" y="1897"/>
                    </a:lnTo>
                    <a:lnTo>
                      <a:pt x="9" y="1915"/>
                    </a:lnTo>
                    <a:lnTo>
                      <a:pt x="5" y="1933"/>
                    </a:lnTo>
                    <a:lnTo>
                      <a:pt x="3" y="1952"/>
                    </a:lnTo>
                    <a:lnTo>
                      <a:pt x="1" y="1970"/>
                    </a:lnTo>
                    <a:lnTo>
                      <a:pt x="1" y="1991"/>
                    </a:lnTo>
                    <a:lnTo>
                      <a:pt x="0" y="2012"/>
                    </a:lnTo>
                    <a:lnTo>
                      <a:pt x="1" y="2043"/>
                    </a:lnTo>
                    <a:lnTo>
                      <a:pt x="3" y="2073"/>
                    </a:lnTo>
                    <a:lnTo>
                      <a:pt x="7" y="2102"/>
                    </a:lnTo>
                    <a:lnTo>
                      <a:pt x="12" y="2128"/>
                    </a:lnTo>
                    <a:lnTo>
                      <a:pt x="18" y="2151"/>
                    </a:lnTo>
                    <a:lnTo>
                      <a:pt x="25" y="2170"/>
                    </a:lnTo>
                    <a:lnTo>
                      <a:pt x="29" y="2180"/>
                    </a:lnTo>
                    <a:lnTo>
                      <a:pt x="33" y="2187"/>
                    </a:lnTo>
                    <a:lnTo>
                      <a:pt x="38" y="2194"/>
                    </a:lnTo>
                    <a:lnTo>
                      <a:pt x="42" y="2201"/>
                    </a:lnTo>
                    <a:lnTo>
                      <a:pt x="42" y="2383"/>
                    </a:lnTo>
                    <a:lnTo>
                      <a:pt x="2271" y="2383"/>
                    </a:lnTo>
                    <a:lnTo>
                      <a:pt x="2401" y="2319"/>
                    </a:lnTo>
                    <a:lnTo>
                      <a:pt x="2707" y="2166"/>
                    </a:lnTo>
                    <a:lnTo>
                      <a:pt x="3326" y="1859"/>
                    </a:lnTo>
                    <a:lnTo>
                      <a:pt x="3953" y="2166"/>
                    </a:lnTo>
                    <a:lnTo>
                      <a:pt x="4261" y="2317"/>
                    </a:lnTo>
                    <a:lnTo>
                      <a:pt x="4395" y="2383"/>
                    </a:lnTo>
                    <a:lnTo>
                      <a:pt x="2274" y="2383"/>
                    </a:lnTo>
                    <a:lnTo>
                      <a:pt x="2274" y="2536"/>
                    </a:lnTo>
                    <a:lnTo>
                      <a:pt x="42" y="2536"/>
                    </a:lnTo>
                    <a:lnTo>
                      <a:pt x="42" y="6379"/>
                    </a:lnTo>
                    <a:lnTo>
                      <a:pt x="698" y="6379"/>
                    </a:lnTo>
                    <a:lnTo>
                      <a:pt x="712" y="6409"/>
                    </a:lnTo>
                    <a:lnTo>
                      <a:pt x="729" y="6438"/>
                    </a:lnTo>
                    <a:lnTo>
                      <a:pt x="747" y="6467"/>
                    </a:lnTo>
                    <a:lnTo>
                      <a:pt x="769" y="6496"/>
                    </a:lnTo>
                    <a:lnTo>
                      <a:pt x="793" y="6524"/>
                    </a:lnTo>
                    <a:lnTo>
                      <a:pt x="820" y="6552"/>
                    </a:lnTo>
                    <a:lnTo>
                      <a:pt x="850" y="6579"/>
                    </a:lnTo>
                    <a:lnTo>
                      <a:pt x="882" y="6606"/>
                    </a:lnTo>
                    <a:lnTo>
                      <a:pt x="916" y="6633"/>
                    </a:lnTo>
                    <a:lnTo>
                      <a:pt x="953" y="6659"/>
                    </a:lnTo>
                    <a:lnTo>
                      <a:pt x="992" y="6684"/>
                    </a:lnTo>
                    <a:lnTo>
                      <a:pt x="1033" y="6710"/>
                    </a:lnTo>
                    <a:lnTo>
                      <a:pt x="1077" y="6734"/>
                    </a:lnTo>
                    <a:lnTo>
                      <a:pt x="1123" y="6758"/>
                    </a:lnTo>
                    <a:lnTo>
                      <a:pt x="1172" y="6782"/>
                    </a:lnTo>
                    <a:lnTo>
                      <a:pt x="1222" y="6805"/>
                    </a:lnTo>
                    <a:lnTo>
                      <a:pt x="1274" y="6828"/>
                    </a:lnTo>
                    <a:lnTo>
                      <a:pt x="1329" y="6850"/>
                    </a:lnTo>
                    <a:lnTo>
                      <a:pt x="1385" y="6872"/>
                    </a:lnTo>
                    <a:lnTo>
                      <a:pt x="1444" y="6892"/>
                    </a:lnTo>
                    <a:lnTo>
                      <a:pt x="1504" y="6912"/>
                    </a:lnTo>
                    <a:lnTo>
                      <a:pt x="1566" y="6931"/>
                    </a:lnTo>
                    <a:lnTo>
                      <a:pt x="1629" y="6950"/>
                    </a:lnTo>
                    <a:lnTo>
                      <a:pt x="1695" y="6969"/>
                    </a:lnTo>
                    <a:lnTo>
                      <a:pt x="1763" y="6985"/>
                    </a:lnTo>
                    <a:lnTo>
                      <a:pt x="1832" y="7002"/>
                    </a:lnTo>
                    <a:lnTo>
                      <a:pt x="1902" y="7019"/>
                    </a:lnTo>
                    <a:lnTo>
                      <a:pt x="1974" y="7033"/>
                    </a:lnTo>
                    <a:lnTo>
                      <a:pt x="2048" y="7048"/>
                    </a:lnTo>
                    <a:lnTo>
                      <a:pt x="2123" y="7062"/>
                    </a:lnTo>
                    <a:lnTo>
                      <a:pt x="2199" y="7075"/>
                    </a:lnTo>
                    <a:lnTo>
                      <a:pt x="2276" y="7086"/>
                    </a:lnTo>
                    <a:lnTo>
                      <a:pt x="2276" y="6456"/>
                    </a:lnTo>
                    <a:lnTo>
                      <a:pt x="2219" y="6448"/>
                    </a:lnTo>
                    <a:lnTo>
                      <a:pt x="2163" y="6439"/>
                    </a:lnTo>
                    <a:lnTo>
                      <a:pt x="2107" y="6430"/>
                    </a:lnTo>
                    <a:lnTo>
                      <a:pt x="2052" y="6421"/>
                    </a:lnTo>
                    <a:lnTo>
                      <a:pt x="1998" y="6411"/>
                    </a:lnTo>
                    <a:lnTo>
                      <a:pt x="1944" y="6401"/>
                    </a:lnTo>
                    <a:lnTo>
                      <a:pt x="1891" y="6390"/>
                    </a:lnTo>
                    <a:lnTo>
                      <a:pt x="1840" y="6379"/>
                    </a:lnTo>
                    <a:lnTo>
                      <a:pt x="1752" y="6359"/>
                    </a:lnTo>
                    <a:lnTo>
                      <a:pt x="1669" y="6338"/>
                    </a:lnTo>
                    <a:lnTo>
                      <a:pt x="1588" y="6316"/>
                    </a:lnTo>
                    <a:lnTo>
                      <a:pt x="1508" y="6293"/>
                    </a:lnTo>
                    <a:lnTo>
                      <a:pt x="1433" y="6269"/>
                    </a:lnTo>
                    <a:lnTo>
                      <a:pt x="1361" y="6244"/>
                    </a:lnTo>
                    <a:lnTo>
                      <a:pt x="1326" y="6232"/>
                    </a:lnTo>
                    <a:lnTo>
                      <a:pt x="1292" y="6218"/>
                    </a:lnTo>
                    <a:lnTo>
                      <a:pt x="1259" y="6206"/>
                    </a:lnTo>
                    <a:lnTo>
                      <a:pt x="1226" y="6192"/>
                    </a:lnTo>
                    <a:lnTo>
                      <a:pt x="1194" y="6179"/>
                    </a:lnTo>
                    <a:lnTo>
                      <a:pt x="1164" y="6164"/>
                    </a:lnTo>
                    <a:lnTo>
                      <a:pt x="1134" y="6151"/>
                    </a:lnTo>
                    <a:lnTo>
                      <a:pt x="1104" y="6136"/>
                    </a:lnTo>
                    <a:lnTo>
                      <a:pt x="1076" y="6121"/>
                    </a:lnTo>
                    <a:lnTo>
                      <a:pt x="1049" y="6107"/>
                    </a:lnTo>
                    <a:lnTo>
                      <a:pt x="1023" y="6092"/>
                    </a:lnTo>
                    <a:lnTo>
                      <a:pt x="997" y="6078"/>
                    </a:lnTo>
                    <a:lnTo>
                      <a:pt x="973" y="6062"/>
                    </a:lnTo>
                    <a:lnTo>
                      <a:pt x="949" y="6046"/>
                    </a:lnTo>
                    <a:lnTo>
                      <a:pt x="926" y="6031"/>
                    </a:lnTo>
                    <a:lnTo>
                      <a:pt x="905" y="6015"/>
                    </a:lnTo>
                    <a:lnTo>
                      <a:pt x="884" y="5999"/>
                    </a:lnTo>
                    <a:lnTo>
                      <a:pt x="864" y="5983"/>
                    </a:lnTo>
                    <a:lnTo>
                      <a:pt x="846" y="5967"/>
                    </a:lnTo>
                    <a:lnTo>
                      <a:pt x="828" y="5950"/>
                    </a:lnTo>
                    <a:lnTo>
                      <a:pt x="812" y="5935"/>
                    </a:lnTo>
                    <a:lnTo>
                      <a:pt x="796" y="5919"/>
                    </a:lnTo>
                    <a:lnTo>
                      <a:pt x="782" y="5904"/>
                    </a:lnTo>
                    <a:lnTo>
                      <a:pt x="769" y="5887"/>
                    </a:lnTo>
                    <a:lnTo>
                      <a:pt x="757" y="5871"/>
                    </a:lnTo>
                    <a:lnTo>
                      <a:pt x="745" y="5855"/>
                    </a:lnTo>
                    <a:lnTo>
                      <a:pt x="735" y="5839"/>
                    </a:lnTo>
                    <a:lnTo>
                      <a:pt x="726" y="5822"/>
                    </a:lnTo>
                    <a:lnTo>
                      <a:pt x="717" y="5806"/>
                    </a:lnTo>
                    <a:lnTo>
                      <a:pt x="710" y="5789"/>
                    </a:lnTo>
                    <a:lnTo>
                      <a:pt x="704" y="5772"/>
                    </a:lnTo>
                    <a:lnTo>
                      <a:pt x="698" y="5755"/>
                    </a:lnTo>
                    <a:lnTo>
                      <a:pt x="694" y="5738"/>
                    </a:lnTo>
                    <a:lnTo>
                      <a:pt x="691" y="5721"/>
                    </a:lnTo>
                    <a:lnTo>
                      <a:pt x="689" y="5703"/>
                    </a:lnTo>
                    <a:lnTo>
                      <a:pt x="689" y="5687"/>
                    </a:lnTo>
                    <a:lnTo>
                      <a:pt x="691" y="5654"/>
                    </a:lnTo>
                    <a:lnTo>
                      <a:pt x="696" y="5622"/>
                    </a:lnTo>
                    <a:lnTo>
                      <a:pt x="706" y="5591"/>
                    </a:lnTo>
                    <a:lnTo>
                      <a:pt x="718" y="5560"/>
                    </a:lnTo>
                    <a:lnTo>
                      <a:pt x="735" y="5529"/>
                    </a:lnTo>
                    <a:lnTo>
                      <a:pt x="756" y="5498"/>
                    </a:lnTo>
                    <a:lnTo>
                      <a:pt x="779" y="5469"/>
                    </a:lnTo>
                    <a:lnTo>
                      <a:pt x="806" y="5439"/>
                    </a:lnTo>
                    <a:lnTo>
                      <a:pt x="836" y="5410"/>
                    </a:lnTo>
                    <a:lnTo>
                      <a:pt x="870" y="5381"/>
                    </a:lnTo>
                    <a:lnTo>
                      <a:pt x="906" y="5353"/>
                    </a:lnTo>
                    <a:lnTo>
                      <a:pt x="946" y="5325"/>
                    </a:lnTo>
                    <a:lnTo>
                      <a:pt x="987" y="5298"/>
                    </a:lnTo>
                    <a:lnTo>
                      <a:pt x="1033" y="5272"/>
                    </a:lnTo>
                    <a:lnTo>
                      <a:pt x="1082" y="5246"/>
                    </a:lnTo>
                    <a:lnTo>
                      <a:pt x="1134" y="5221"/>
                    </a:lnTo>
                    <a:lnTo>
                      <a:pt x="1187" y="5196"/>
                    </a:lnTo>
                    <a:lnTo>
                      <a:pt x="1244" y="5172"/>
                    </a:lnTo>
                    <a:lnTo>
                      <a:pt x="1304" y="5149"/>
                    </a:lnTo>
                    <a:lnTo>
                      <a:pt x="1365" y="5126"/>
                    </a:lnTo>
                    <a:lnTo>
                      <a:pt x="1429" y="5104"/>
                    </a:lnTo>
                    <a:lnTo>
                      <a:pt x="1496" y="5082"/>
                    </a:lnTo>
                    <a:lnTo>
                      <a:pt x="1565" y="5063"/>
                    </a:lnTo>
                    <a:lnTo>
                      <a:pt x="1637" y="5043"/>
                    </a:lnTo>
                    <a:lnTo>
                      <a:pt x="1710" y="5024"/>
                    </a:lnTo>
                    <a:lnTo>
                      <a:pt x="1786" y="5006"/>
                    </a:lnTo>
                    <a:lnTo>
                      <a:pt x="1863" y="4989"/>
                    </a:lnTo>
                    <a:lnTo>
                      <a:pt x="1942" y="4972"/>
                    </a:lnTo>
                    <a:lnTo>
                      <a:pt x="2024" y="4957"/>
                    </a:lnTo>
                    <a:lnTo>
                      <a:pt x="2107" y="4943"/>
                    </a:lnTo>
                    <a:lnTo>
                      <a:pt x="2193" y="4929"/>
                    </a:lnTo>
                    <a:lnTo>
                      <a:pt x="2279" y="4917"/>
                    </a:lnTo>
                    <a:lnTo>
                      <a:pt x="2279" y="2535"/>
                    </a:lnTo>
                    <a:lnTo>
                      <a:pt x="4395" y="2535"/>
                    </a:lnTo>
                    <a:lnTo>
                      <a:pt x="4395" y="4919"/>
                    </a:lnTo>
                    <a:lnTo>
                      <a:pt x="4482" y="4931"/>
                    </a:lnTo>
                    <a:lnTo>
                      <a:pt x="4566" y="4945"/>
                    </a:lnTo>
                    <a:lnTo>
                      <a:pt x="4648" y="4959"/>
                    </a:lnTo>
                    <a:lnTo>
                      <a:pt x="4729" y="4975"/>
                    </a:lnTo>
                    <a:lnTo>
                      <a:pt x="4808" y="4992"/>
                    </a:lnTo>
                    <a:lnTo>
                      <a:pt x="4885" y="5008"/>
                    </a:lnTo>
                    <a:lnTo>
                      <a:pt x="4961" y="5026"/>
                    </a:lnTo>
                    <a:lnTo>
                      <a:pt x="5034" y="5045"/>
                    </a:lnTo>
                    <a:lnTo>
                      <a:pt x="5104" y="5065"/>
                    </a:lnTo>
                    <a:lnTo>
                      <a:pt x="5172" y="5085"/>
                    </a:lnTo>
                    <a:lnTo>
                      <a:pt x="5238" y="5106"/>
                    </a:lnTo>
                    <a:lnTo>
                      <a:pt x="5303" y="5128"/>
                    </a:lnTo>
                    <a:lnTo>
                      <a:pt x="5363" y="5151"/>
                    </a:lnTo>
                    <a:lnTo>
                      <a:pt x="5423" y="5174"/>
                    </a:lnTo>
                    <a:lnTo>
                      <a:pt x="5478" y="5198"/>
                    </a:lnTo>
                    <a:lnTo>
                      <a:pt x="5532" y="5223"/>
                    </a:lnTo>
                    <a:lnTo>
                      <a:pt x="5583" y="5248"/>
                    </a:lnTo>
                    <a:lnTo>
                      <a:pt x="5632" y="5274"/>
                    </a:lnTo>
                    <a:lnTo>
                      <a:pt x="5676" y="5300"/>
                    </a:lnTo>
                    <a:lnTo>
                      <a:pt x="5718" y="5327"/>
                    </a:lnTo>
                    <a:lnTo>
                      <a:pt x="5758" y="5354"/>
                    </a:lnTo>
                    <a:lnTo>
                      <a:pt x="5794" y="5382"/>
                    </a:lnTo>
                    <a:lnTo>
                      <a:pt x="5827" y="5411"/>
                    </a:lnTo>
                    <a:lnTo>
                      <a:pt x="5857" y="5440"/>
                    </a:lnTo>
                    <a:lnTo>
                      <a:pt x="5884" y="5469"/>
                    </a:lnTo>
                    <a:lnTo>
                      <a:pt x="5907" y="5499"/>
                    </a:lnTo>
                    <a:lnTo>
                      <a:pt x="5927" y="5529"/>
                    </a:lnTo>
                    <a:lnTo>
                      <a:pt x="5944" y="5561"/>
                    </a:lnTo>
                    <a:lnTo>
                      <a:pt x="5956" y="5591"/>
                    </a:lnTo>
                    <a:lnTo>
                      <a:pt x="5966" y="5622"/>
                    </a:lnTo>
                    <a:lnTo>
                      <a:pt x="5971" y="5654"/>
                    </a:lnTo>
                    <a:lnTo>
                      <a:pt x="5973" y="5687"/>
                    </a:lnTo>
                    <a:lnTo>
                      <a:pt x="5973" y="5701"/>
                    </a:lnTo>
                    <a:lnTo>
                      <a:pt x="5971" y="5717"/>
                    </a:lnTo>
                    <a:lnTo>
                      <a:pt x="5969" y="5732"/>
                    </a:lnTo>
                    <a:lnTo>
                      <a:pt x="5966" y="5746"/>
                    </a:lnTo>
                    <a:lnTo>
                      <a:pt x="5961" y="5761"/>
                    </a:lnTo>
                    <a:lnTo>
                      <a:pt x="5957" y="5776"/>
                    </a:lnTo>
                    <a:lnTo>
                      <a:pt x="5951" y="5791"/>
                    </a:lnTo>
                    <a:lnTo>
                      <a:pt x="5945" y="5806"/>
                    </a:lnTo>
                    <a:lnTo>
                      <a:pt x="5937" y="5820"/>
                    </a:lnTo>
                    <a:lnTo>
                      <a:pt x="5930" y="5834"/>
                    </a:lnTo>
                    <a:lnTo>
                      <a:pt x="5921" y="5848"/>
                    </a:lnTo>
                    <a:lnTo>
                      <a:pt x="5911" y="5863"/>
                    </a:lnTo>
                    <a:lnTo>
                      <a:pt x="5901" y="5876"/>
                    </a:lnTo>
                    <a:lnTo>
                      <a:pt x="5890" y="5891"/>
                    </a:lnTo>
                    <a:lnTo>
                      <a:pt x="5879" y="5905"/>
                    </a:lnTo>
                    <a:lnTo>
                      <a:pt x="5866" y="5918"/>
                    </a:lnTo>
                    <a:lnTo>
                      <a:pt x="5850" y="5936"/>
                    </a:lnTo>
                    <a:lnTo>
                      <a:pt x="5832" y="5954"/>
                    </a:lnTo>
                    <a:lnTo>
                      <a:pt x="5813" y="5971"/>
                    </a:lnTo>
                    <a:lnTo>
                      <a:pt x="5792" y="5988"/>
                    </a:lnTo>
                    <a:lnTo>
                      <a:pt x="5771" y="6006"/>
                    </a:lnTo>
                    <a:lnTo>
                      <a:pt x="5750" y="6022"/>
                    </a:lnTo>
                    <a:lnTo>
                      <a:pt x="5726" y="6039"/>
                    </a:lnTo>
                    <a:lnTo>
                      <a:pt x="5702" y="6055"/>
                    </a:lnTo>
                    <a:lnTo>
                      <a:pt x="5675" y="6071"/>
                    </a:lnTo>
                    <a:lnTo>
                      <a:pt x="5648" y="6087"/>
                    </a:lnTo>
                    <a:lnTo>
                      <a:pt x="5621" y="6104"/>
                    </a:lnTo>
                    <a:lnTo>
                      <a:pt x="5592" y="6119"/>
                    </a:lnTo>
                    <a:lnTo>
                      <a:pt x="5563" y="6134"/>
                    </a:lnTo>
                    <a:lnTo>
                      <a:pt x="5531" y="6150"/>
                    </a:lnTo>
                    <a:lnTo>
                      <a:pt x="5500" y="6164"/>
                    </a:lnTo>
                    <a:lnTo>
                      <a:pt x="5467" y="6179"/>
                    </a:lnTo>
                    <a:lnTo>
                      <a:pt x="5433" y="6193"/>
                    </a:lnTo>
                    <a:lnTo>
                      <a:pt x="5399" y="6208"/>
                    </a:lnTo>
                    <a:lnTo>
                      <a:pt x="5363" y="6221"/>
                    </a:lnTo>
                    <a:lnTo>
                      <a:pt x="5327" y="6236"/>
                    </a:lnTo>
                    <a:lnTo>
                      <a:pt x="5289" y="6250"/>
                    </a:lnTo>
                    <a:lnTo>
                      <a:pt x="5251" y="6262"/>
                    </a:lnTo>
                    <a:lnTo>
                      <a:pt x="5211" y="6276"/>
                    </a:lnTo>
                    <a:lnTo>
                      <a:pt x="5171" y="6288"/>
                    </a:lnTo>
                    <a:lnTo>
                      <a:pt x="5089" y="6312"/>
                    </a:lnTo>
                    <a:lnTo>
                      <a:pt x="5003" y="6336"/>
                    </a:lnTo>
                    <a:lnTo>
                      <a:pt x="4914" y="6358"/>
                    </a:lnTo>
                    <a:lnTo>
                      <a:pt x="4822" y="6379"/>
                    </a:lnTo>
                    <a:lnTo>
                      <a:pt x="4772" y="6389"/>
                    </a:lnTo>
                    <a:lnTo>
                      <a:pt x="4721" y="6400"/>
                    </a:lnTo>
                    <a:lnTo>
                      <a:pt x="4669" y="6410"/>
                    </a:lnTo>
                    <a:lnTo>
                      <a:pt x="4617" y="6419"/>
                    </a:lnTo>
                    <a:lnTo>
                      <a:pt x="4564" y="6429"/>
                    </a:lnTo>
                    <a:lnTo>
                      <a:pt x="4510" y="6437"/>
                    </a:lnTo>
                    <a:lnTo>
                      <a:pt x="4455" y="6447"/>
                    </a:lnTo>
                    <a:lnTo>
                      <a:pt x="4400" y="6454"/>
                    </a:lnTo>
                    <a:lnTo>
                      <a:pt x="4400" y="7095"/>
                    </a:lnTo>
                    <a:lnTo>
                      <a:pt x="4480" y="7083"/>
                    </a:lnTo>
                    <a:lnTo>
                      <a:pt x="4559" y="7071"/>
                    </a:lnTo>
                    <a:lnTo>
                      <a:pt x="4637" y="7057"/>
                    </a:lnTo>
                    <a:lnTo>
                      <a:pt x="4712" y="7043"/>
                    </a:lnTo>
                    <a:lnTo>
                      <a:pt x="4787" y="7027"/>
                    </a:lnTo>
                    <a:lnTo>
                      <a:pt x="4859" y="7011"/>
                    </a:lnTo>
                    <a:lnTo>
                      <a:pt x="4931" y="6995"/>
                    </a:lnTo>
                    <a:lnTo>
                      <a:pt x="5000" y="6977"/>
                    </a:lnTo>
                    <a:lnTo>
                      <a:pt x="5068" y="6959"/>
                    </a:lnTo>
                    <a:lnTo>
                      <a:pt x="5134" y="6941"/>
                    </a:lnTo>
                    <a:lnTo>
                      <a:pt x="5198" y="6921"/>
                    </a:lnTo>
                    <a:lnTo>
                      <a:pt x="5260" y="6900"/>
                    </a:lnTo>
                    <a:lnTo>
                      <a:pt x="5321" y="6879"/>
                    </a:lnTo>
                    <a:lnTo>
                      <a:pt x="5379" y="6858"/>
                    </a:lnTo>
                    <a:lnTo>
                      <a:pt x="5435" y="6835"/>
                    </a:lnTo>
                    <a:lnTo>
                      <a:pt x="5490" y="6812"/>
                    </a:lnTo>
                    <a:lnTo>
                      <a:pt x="5542" y="6789"/>
                    </a:lnTo>
                    <a:lnTo>
                      <a:pt x="5591" y="6765"/>
                    </a:lnTo>
                    <a:lnTo>
                      <a:pt x="5639" y="6741"/>
                    </a:lnTo>
                    <a:lnTo>
                      <a:pt x="5684" y="6715"/>
                    </a:lnTo>
                    <a:lnTo>
                      <a:pt x="5727" y="6690"/>
                    </a:lnTo>
                    <a:lnTo>
                      <a:pt x="5767" y="6664"/>
                    </a:lnTo>
                    <a:lnTo>
                      <a:pt x="5806" y="6637"/>
                    </a:lnTo>
                    <a:lnTo>
                      <a:pt x="5841" y="6610"/>
                    </a:lnTo>
                    <a:lnTo>
                      <a:pt x="5874" y="6583"/>
                    </a:lnTo>
                    <a:lnTo>
                      <a:pt x="5905" y="6555"/>
                    </a:lnTo>
                    <a:lnTo>
                      <a:pt x="5932" y="6527"/>
                    </a:lnTo>
                    <a:lnTo>
                      <a:pt x="5957" y="6498"/>
                    </a:lnTo>
                    <a:lnTo>
                      <a:pt x="5980" y="6468"/>
                    </a:lnTo>
                    <a:lnTo>
                      <a:pt x="5999" y="6439"/>
                    </a:lnTo>
                    <a:lnTo>
                      <a:pt x="6016" y="6409"/>
                    </a:lnTo>
                    <a:lnTo>
                      <a:pt x="6030" y="6379"/>
                    </a:lnTo>
                    <a:lnTo>
                      <a:pt x="6631" y="6379"/>
                    </a:lnTo>
                    <a:lnTo>
                      <a:pt x="6631" y="2535"/>
                    </a:lnTo>
                    <a:lnTo>
                      <a:pt x="4396" y="2535"/>
                    </a:lnTo>
                    <a:lnTo>
                      <a:pt x="4396" y="2382"/>
                    </a:lnTo>
                    <a:lnTo>
                      <a:pt x="6631" y="2382"/>
                    </a:lnTo>
                    <a:lnTo>
                      <a:pt x="6631" y="2198"/>
                    </a:lnTo>
                    <a:lnTo>
                      <a:pt x="6640" y="2184"/>
                    </a:lnTo>
                    <a:lnTo>
                      <a:pt x="6647" y="2166"/>
                    </a:lnTo>
                    <a:lnTo>
                      <a:pt x="6653" y="2146"/>
                    </a:lnTo>
                    <a:lnTo>
                      <a:pt x="6660" y="2124"/>
                    </a:lnTo>
                    <a:lnTo>
                      <a:pt x="6664" y="2099"/>
                    </a:lnTo>
                    <a:lnTo>
                      <a:pt x="6667" y="2071"/>
                    </a:lnTo>
                    <a:lnTo>
                      <a:pt x="6669" y="2042"/>
                    </a:lnTo>
                    <a:lnTo>
                      <a:pt x="6670" y="2012"/>
                    </a:lnTo>
                    <a:lnTo>
                      <a:pt x="6670" y="1991"/>
                    </a:lnTo>
                    <a:lnTo>
                      <a:pt x="6669" y="1970"/>
                    </a:lnTo>
                    <a:lnTo>
                      <a:pt x="6667" y="1952"/>
                    </a:lnTo>
                    <a:lnTo>
                      <a:pt x="6665" y="1933"/>
                    </a:lnTo>
                    <a:lnTo>
                      <a:pt x="6662" y="1915"/>
                    </a:lnTo>
                    <a:lnTo>
                      <a:pt x="6659" y="1897"/>
                    </a:lnTo>
                    <a:lnTo>
                      <a:pt x="6655" y="1882"/>
                    </a:lnTo>
                    <a:lnTo>
                      <a:pt x="6651" y="1867"/>
                    </a:lnTo>
                    <a:lnTo>
                      <a:pt x="6646" y="1855"/>
                    </a:lnTo>
                    <a:lnTo>
                      <a:pt x="6641" y="1843"/>
                    </a:lnTo>
                    <a:lnTo>
                      <a:pt x="6636" y="1833"/>
                    </a:lnTo>
                    <a:lnTo>
                      <a:pt x="6630" y="1823"/>
                    </a:lnTo>
                    <a:lnTo>
                      <a:pt x="6624" y="1817"/>
                    </a:lnTo>
                    <a:lnTo>
                      <a:pt x="6618" y="1812"/>
                    </a:lnTo>
                    <a:lnTo>
                      <a:pt x="6612" y="1809"/>
                    </a:lnTo>
                    <a:lnTo>
                      <a:pt x="6604" y="1808"/>
                    </a:lnTo>
                    <a:close/>
                    <a:moveTo>
                      <a:pt x="669" y="4898"/>
                    </a:moveTo>
                    <a:lnTo>
                      <a:pt x="362" y="4898"/>
                    </a:lnTo>
                    <a:lnTo>
                      <a:pt x="362" y="2976"/>
                    </a:lnTo>
                    <a:lnTo>
                      <a:pt x="669" y="2976"/>
                    </a:lnTo>
                    <a:lnTo>
                      <a:pt x="669" y="4898"/>
                    </a:lnTo>
                    <a:close/>
                    <a:moveTo>
                      <a:pt x="1308" y="4898"/>
                    </a:moveTo>
                    <a:lnTo>
                      <a:pt x="1000" y="4898"/>
                    </a:lnTo>
                    <a:lnTo>
                      <a:pt x="1000" y="2976"/>
                    </a:lnTo>
                    <a:lnTo>
                      <a:pt x="1308" y="2976"/>
                    </a:lnTo>
                    <a:lnTo>
                      <a:pt x="1308" y="4898"/>
                    </a:lnTo>
                    <a:close/>
                    <a:moveTo>
                      <a:pt x="1943" y="4898"/>
                    </a:moveTo>
                    <a:lnTo>
                      <a:pt x="1637" y="4898"/>
                    </a:lnTo>
                    <a:lnTo>
                      <a:pt x="1637" y="2976"/>
                    </a:lnTo>
                    <a:lnTo>
                      <a:pt x="1943" y="2976"/>
                    </a:lnTo>
                    <a:lnTo>
                      <a:pt x="1943" y="4898"/>
                    </a:lnTo>
                    <a:close/>
                    <a:moveTo>
                      <a:pt x="6001" y="2976"/>
                    </a:moveTo>
                    <a:lnTo>
                      <a:pt x="6309" y="2976"/>
                    </a:lnTo>
                    <a:lnTo>
                      <a:pt x="6309" y="4898"/>
                    </a:lnTo>
                    <a:lnTo>
                      <a:pt x="6001" y="4898"/>
                    </a:lnTo>
                    <a:lnTo>
                      <a:pt x="6001" y="2976"/>
                    </a:lnTo>
                    <a:close/>
                    <a:moveTo>
                      <a:pt x="5368" y="2976"/>
                    </a:moveTo>
                    <a:lnTo>
                      <a:pt x="5674" y="2976"/>
                    </a:lnTo>
                    <a:lnTo>
                      <a:pt x="5674" y="4898"/>
                    </a:lnTo>
                    <a:lnTo>
                      <a:pt x="5368" y="4898"/>
                    </a:lnTo>
                    <a:lnTo>
                      <a:pt x="5368" y="2976"/>
                    </a:lnTo>
                    <a:close/>
                    <a:moveTo>
                      <a:pt x="4727" y="2976"/>
                    </a:moveTo>
                    <a:lnTo>
                      <a:pt x="5034" y="2976"/>
                    </a:lnTo>
                    <a:lnTo>
                      <a:pt x="5034" y="4898"/>
                    </a:lnTo>
                    <a:lnTo>
                      <a:pt x="4727" y="4898"/>
                    </a:lnTo>
                    <a:lnTo>
                      <a:pt x="4727" y="2976"/>
                    </a:lnTo>
                    <a:close/>
                  </a:path>
                </a:pathLst>
              </a:custGeom>
              <a:solidFill>
                <a:srgbClr val="00006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00332" y="1814824"/>
            <a:ext cx="8143336" cy="1050352"/>
          </a:xfrm>
          <a:noFill/>
          <a:ln w="38100">
            <a:noFill/>
          </a:ln>
        </p:spPr>
        <p:txBody>
          <a:bodyPr anchor="b" anchorCtr="0"/>
          <a:lstStyle>
            <a:lvl1pPr algn="r">
              <a:defRPr sz="3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8"/>
          <p:cNvSpPr>
            <a:spLocks noChangeShapeType="1"/>
          </p:cNvSpPr>
          <p:nvPr userDrawn="1"/>
        </p:nvSpPr>
        <p:spPr bwMode="auto">
          <a:xfrm flipV="1">
            <a:off x="646981" y="1119187"/>
            <a:ext cx="8497019" cy="0"/>
          </a:xfrm>
          <a:prstGeom prst="line">
            <a:avLst/>
          </a:prstGeom>
          <a:noFill/>
          <a:ln w="50800">
            <a:gradFill flip="none" rotWithShape="1">
              <a:gsLst>
                <a:gs pos="100000">
                  <a:srgbClr val="ECF0FA"/>
                </a:gs>
                <a:gs pos="80000">
                  <a:srgbClr val="003399"/>
                </a:gs>
                <a:gs pos="0">
                  <a:srgbClr val="003399"/>
                </a:gs>
              </a:gsLst>
              <a:lin ang="1080000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endParaRPr lang="de-DE" dirty="0"/>
          </a:p>
        </p:txBody>
      </p:sp>
      <p:cxnSp>
        <p:nvCxnSpPr>
          <p:cNvPr id="11" name="Gerade Verbindung 10"/>
          <p:cNvCxnSpPr/>
          <p:nvPr userDrawn="1"/>
        </p:nvCxnSpPr>
        <p:spPr bwMode="auto">
          <a:xfrm flipV="1">
            <a:off x="0" y="6625086"/>
            <a:ext cx="9144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gradFill>
              <a:gsLst>
                <a:gs pos="0">
                  <a:schemeClr val="bg1"/>
                </a:gs>
                <a:gs pos="20000">
                  <a:srgbClr val="003399"/>
                </a:gs>
                <a:gs pos="50000">
                  <a:srgbClr val="003399"/>
                </a:gs>
                <a:gs pos="80000">
                  <a:srgbClr val="003399"/>
                </a:gs>
                <a:gs pos="100000">
                  <a:schemeClr val="bg1"/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8" name="Grafik 7" descr="uni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22306" cy="1138687"/>
          </a:xfrm>
          <a:prstGeom prst="rect">
            <a:avLst/>
          </a:prstGeom>
        </p:spPr>
      </p:pic>
      <p:cxnSp>
        <p:nvCxnSpPr>
          <p:cNvPr id="13" name="Gerade Verbindung 12"/>
          <p:cNvCxnSpPr/>
          <p:nvPr userDrawn="1"/>
        </p:nvCxnSpPr>
        <p:spPr bwMode="auto">
          <a:xfrm flipV="1">
            <a:off x="0" y="6625086"/>
            <a:ext cx="9144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gradFill>
              <a:gsLst>
                <a:gs pos="0">
                  <a:schemeClr val="bg1"/>
                </a:gs>
                <a:gs pos="20000">
                  <a:srgbClr val="003399"/>
                </a:gs>
                <a:gs pos="50000">
                  <a:srgbClr val="003399"/>
                </a:gs>
                <a:gs pos="80000">
                  <a:srgbClr val="003399"/>
                </a:gs>
                <a:gs pos="100000">
                  <a:schemeClr val="bg1"/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Gerade Verbindung 13"/>
          <p:cNvCxnSpPr/>
          <p:nvPr userDrawn="1"/>
        </p:nvCxnSpPr>
        <p:spPr bwMode="auto">
          <a:xfrm flipV="1">
            <a:off x="0" y="6625086"/>
            <a:ext cx="9144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gradFill>
              <a:gsLst>
                <a:gs pos="0">
                  <a:schemeClr val="bg1"/>
                </a:gs>
                <a:gs pos="20000">
                  <a:srgbClr val="003399"/>
                </a:gs>
                <a:gs pos="50000">
                  <a:srgbClr val="003399"/>
                </a:gs>
                <a:gs pos="80000">
                  <a:srgbClr val="003399"/>
                </a:gs>
                <a:gs pos="100000">
                  <a:schemeClr val="bg1"/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Fußzeilenplatzhalter 9"/>
          <p:cNvSpPr txBox="1">
            <a:spLocks/>
          </p:cNvSpPr>
          <p:nvPr userDrawn="1"/>
        </p:nvSpPr>
        <p:spPr>
          <a:xfrm>
            <a:off x="2574974" y="6606714"/>
            <a:ext cx="4003962" cy="251286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6" name="Fußzeilenplatzhalter 9"/>
          <p:cNvSpPr txBox="1">
            <a:spLocks/>
          </p:cNvSpPr>
          <p:nvPr userDrawn="1"/>
        </p:nvSpPr>
        <p:spPr>
          <a:xfrm>
            <a:off x="0" y="6606714"/>
            <a:ext cx="4003962" cy="251286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Dieter Neher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7" name="Fußzeilenplatzhalter 9"/>
          <p:cNvSpPr txBox="1">
            <a:spLocks/>
          </p:cNvSpPr>
          <p:nvPr userDrawn="1"/>
        </p:nvSpPr>
        <p:spPr>
          <a:xfrm>
            <a:off x="7788226" y="6575046"/>
            <a:ext cx="2080161" cy="282954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Univ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Potsdam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ohne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6" name="Grafik 5" descr="uni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22306" cy="11386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Line 8"/>
          <p:cNvSpPr>
            <a:spLocks noChangeShapeType="1"/>
          </p:cNvSpPr>
          <p:nvPr userDrawn="1"/>
        </p:nvSpPr>
        <p:spPr bwMode="auto">
          <a:xfrm flipV="1">
            <a:off x="646981" y="1119187"/>
            <a:ext cx="8497019" cy="0"/>
          </a:xfrm>
          <a:prstGeom prst="line">
            <a:avLst/>
          </a:prstGeom>
          <a:noFill/>
          <a:ln w="50800">
            <a:gradFill flip="none" rotWithShape="1">
              <a:gsLst>
                <a:gs pos="100000">
                  <a:srgbClr val="ECF0FA"/>
                </a:gs>
                <a:gs pos="80000">
                  <a:srgbClr val="003399"/>
                </a:gs>
                <a:gs pos="0">
                  <a:srgbClr val="003399"/>
                </a:gs>
              </a:gsLst>
              <a:lin ang="1080000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 bwMode="auto">
          <a:xfrm flipV="1">
            <a:off x="0" y="6625086"/>
            <a:ext cx="9144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gradFill>
              <a:gsLst>
                <a:gs pos="0">
                  <a:schemeClr val="bg1"/>
                </a:gs>
                <a:gs pos="20000">
                  <a:srgbClr val="003399"/>
                </a:gs>
                <a:gs pos="50000">
                  <a:srgbClr val="003399"/>
                </a:gs>
                <a:gs pos="80000">
                  <a:srgbClr val="003399"/>
                </a:gs>
                <a:gs pos="100000">
                  <a:schemeClr val="bg1"/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10" name="Grafik 9" descr="uni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22306" cy="1138687"/>
          </a:xfrm>
          <a:prstGeom prst="rect">
            <a:avLst/>
          </a:prstGeom>
        </p:spPr>
      </p:pic>
      <p:cxnSp>
        <p:nvCxnSpPr>
          <p:cNvPr id="14" name="Gerade Verbindung 13"/>
          <p:cNvCxnSpPr/>
          <p:nvPr userDrawn="1"/>
        </p:nvCxnSpPr>
        <p:spPr bwMode="auto">
          <a:xfrm flipV="1">
            <a:off x="0" y="6625086"/>
            <a:ext cx="9144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gradFill>
              <a:gsLst>
                <a:gs pos="0">
                  <a:schemeClr val="bg1"/>
                </a:gs>
                <a:gs pos="20000">
                  <a:srgbClr val="003399"/>
                </a:gs>
                <a:gs pos="50000">
                  <a:srgbClr val="003399"/>
                </a:gs>
                <a:gs pos="80000">
                  <a:srgbClr val="003399"/>
                </a:gs>
                <a:gs pos="100000">
                  <a:schemeClr val="bg1"/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Fußzeilenplatzhalter 9"/>
          <p:cNvSpPr txBox="1">
            <a:spLocks/>
          </p:cNvSpPr>
          <p:nvPr userDrawn="1"/>
        </p:nvSpPr>
        <p:spPr>
          <a:xfrm>
            <a:off x="0" y="6606714"/>
            <a:ext cx="4003962" cy="251286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Dieter Neher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7" name="Fußzeilenplatzhalter 9"/>
          <p:cNvSpPr txBox="1">
            <a:spLocks/>
          </p:cNvSpPr>
          <p:nvPr userDrawn="1"/>
        </p:nvSpPr>
        <p:spPr>
          <a:xfrm>
            <a:off x="7788226" y="6575046"/>
            <a:ext cx="2080161" cy="282954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Univ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Potsdam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2688" y="215659"/>
            <a:ext cx="7772400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de-DE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7034" y="1242203"/>
            <a:ext cx="8729932" cy="534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Textformatierung des Masters zu bearbeiten.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0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8.w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ctrTitle"/>
          </p:nvPr>
        </p:nvSpPr>
        <p:spPr>
          <a:xfrm>
            <a:off x="500331" y="1913884"/>
            <a:ext cx="8497019" cy="1050352"/>
          </a:xfrm>
        </p:spPr>
        <p:txBody>
          <a:bodyPr/>
          <a:lstStyle/>
          <a:p>
            <a:r>
              <a:rPr lang="en-US" sz="2800" dirty="0" smtClean="0"/>
              <a:t>B7: Charge Transfer and Charge Separation </a:t>
            </a:r>
            <a:br>
              <a:rPr lang="en-US" sz="2800" dirty="0" smtClean="0"/>
            </a:br>
            <a:r>
              <a:rPr lang="en-US" sz="2800" dirty="0" smtClean="0"/>
              <a:t>Across Hybrid Interfaces</a:t>
            </a:r>
            <a:endParaRPr lang="de-DE" sz="2600" dirty="0"/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>
          <a:xfrm>
            <a:off x="460410" y="3302704"/>
            <a:ext cx="8151962" cy="2777705"/>
          </a:xfrm>
        </p:spPr>
        <p:txBody>
          <a:bodyPr/>
          <a:lstStyle/>
          <a:p>
            <a:pPr algn="l"/>
            <a:r>
              <a:rPr lang="de-DE" sz="2200" dirty="0" smtClean="0"/>
              <a:t>Ilja Lange, Sina Reiter, Fortunato </a:t>
            </a:r>
            <a:r>
              <a:rPr lang="de-DE" sz="2200" dirty="0" err="1" smtClean="0"/>
              <a:t>Piersimoni</a:t>
            </a:r>
            <a:r>
              <a:rPr lang="de-DE" sz="2200" dirty="0" smtClean="0"/>
              <a:t>, Dieter Neher</a:t>
            </a:r>
          </a:p>
          <a:p>
            <a:pPr algn="l">
              <a:spcBef>
                <a:spcPts val="0"/>
              </a:spcBef>
            </a:pPr>
            <a:r>
              <a:rPr lang="de-DE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University </a:t>
            </a:r>
            <a:r>
              <a:rPr lang="de-DE" sz="2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of</a:t>
            </a:r>
            <a:r>
              <a:rPr lang="de-DE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Potsdam</a:t>
            </a:r>
          </a:p>
          <a:p>
            <a:pPr algn="l">
              <a:spcBef>
                <a:spcPts val="0"/>
              </a:spcBef>
            </a:pPr>
            <a:r>
              <a:rPr lang="de-DE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Potsdam-Golm</a:t>
            </a:r>
          </a:p>
        </p:txBody>
      </p:sp>
      <p:sp>
        <p:nvSpPr>
          <p:cNvPr id="2" name="Rechteck 1"/>
          <p:cNvSpPr/>
          <p:nvPr/>
        </p:nvSpPr>
        <p:spPr>
          <a:xfrm>
            <a:off x="463550" y="4559469"/>
            <a:ext cx="82740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latin typeface="Calibri" pitchFamily="34" charset="0"/>
              </a:rPr>
              <a:t>Understanding of charge injection across a chemically and energetically well-defined hybrid interface</a:t>
            </a:r>
          </a:p>
        </p:txBody>
      </p:sp>
      <p:sp>
        <p:nvSpPr>
          <p:cNvPr id="3" name="Rechteck 2"/>
          <p:cNvSpPr/>
          <p:nvPr/>
        </p:nvSpPr>
        <p:spPr>
          <a:xfrm>
            <a:off x="438150" y="5469007"/>
            <a:ext cx="79946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latin typeface="Calibri" pitchFamily="34" charset="0"/>
              </a:rPr>
              <a:t>Energetics and split-up of charge transfer excitations at the hybrid interface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Arial" charset="0"/>
              </a:rPr>
              <a:t>Charge Generation in Organic Solar Cells</a:t>
            </a:r>
            <a:endParaRPr lang="de-DE" dirty="0" smtClean="0">
              <a:cs typeface="Arial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72208" y="4927490"/>
            <a:ext cx="8212680" cy="98064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 smtClean="0">
                <a:latin typeface="Calibri" pitchFamily="34" charset="0"/>
              </a:rPr>
              <a:t>IQE for organic bulk heterojunction cells is independent of excitation energy over the entire accessible energy range</a:t>
            </a:r>
          </a:p>
          <a:p>
            <a:pPr>
              <a:spcBef>
                <a:spcPts val="600"/>
              </a:spcBef>
            </a:pPr>
            <a:r>
              <a:rPr lang="en-US" sz="1800" b="1" dirty="0" smtClean="0">
                <a:solidFill>
                  <a:srgbClr val="0049DA"/>
                </a:solidFill>
                <a:latin typeface="Calibri" pitchFamily="34" charset="0"/>
              </a:rPr>
              <a:t>=&gt; precursor to free charge is always a thermalized CT manifold coupled to CT</a:t>
            </a:r>
            <a:r>
              <a:rPr lang="en-US" sz="1800" b="1" baseline="-25000" dirty="0" smtClean="0">
                <a:solidFill>
                  <a:srgbClr val="0049DA"/>
                </a:solidFill>
                <a:latin typeface="Calibri" pitchFamily="34" charset="0"/>
              </a:rPr>
              <a:t>0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801" y="1673766"/>
            <a:ext cx="5102817" cy="270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Gerade Verbindung mit Pfeil 5"/>
          <p:cNvCxnSpPr/>
          <p:nvPr/>
        </p:nvCxnSpPr>
        <p:spPr bwMode="auto">
          <a:xfrm flipV="1">
            <a:off x="4360402" y="2554174"/>
            <a:ext cx="579912" cy="40141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49DA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Gerade Verbindung mit Pfeil 6"/>
          <p:cNvCxnSpPr/>
          <p:nvPr/>
        </p:nvCxnSpPr>
        <p:spPr bwMode="auto">
          <a:xfrm flipV="1">
            <a:off x="4509536" y="2384766"/>
            <a:ext cx="498066" cy="7837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feld 7"/>
          <p:cNvSpPr txBox="1"/>
          <p:nvPr/>
        </p:nvSpPr>
        <p:spPr>
          <a:xfrm>
            <a:off x="472208" y="6026457"/>
            <a:ext cx="6015612" cy="503590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400" dirty="0" smtClean="0">
                <a:latin typeface="Calibri" pitchFamily="34" charset="0"/>
              </a:rPr>
              <a:t>K. </a:t>
            </a:r>
            <a:r>
              <a:rPr lang="de-DE" sz="1400" dirty="0" err="1" smtClean="0">
                <a:latin typeface="Calibri" pitchFamily="34" charset="0"/>
              </a:rPr>
              <a:t>Vandewal</a:t>
            </a:r>
            <a:r>
              <a:rPr lang="de-DE" sz="1400" dirty="0" smtClean="0">
                <a:latin typeface="Calibri" pitchFamily="34" charset="0"/>
              </a:rPr>
              <a:t>, S. Albrecht, D. Neher, A. </a:t>
            </a:r>
            <a:r>
              <a:rPr lang="de-DE" sz="1400" dirty="0" err="1" smtClean="0">
                <a:latin typeface="Calibri" pitchFamily="34" charset="0"/>
              </a:rPr>
              <a:t>Salleo</a:t>
            </a:r>
            <a:r>
              <a:rPr lang="de-DE" sz="1400" dirty="0" smtClean="0">
                <a:latin typeface="Calibri" pitchFamily="34" charset="0"/>
              </a:rPr>
              <a:t> et al., Nature Materials 13, 63 (2014)</a:t>
            </a:r>
          </a:p>
          <a:p>
            <a:r>
              <a:rPr lang="de-DE" sz="1400" dirty="0" smtClean="0">
                <a:latin typeface="Calibri" pitchFamily="34" charset="0"/>
              </a:rPr>
              <a:t>S. Albrecht, K. </a:t>
            </a:r>
            <a:r>
              <a:rPr lang="de-DE" sz="1400" dirty="0" err="1" smtClean="0">
                <a:latin typeface="Calibri" pitchFamily="34" charset="0"/>
              </a:rPr>
              <a:t>Vandewal</a:t>
            </a:r>
            <a:r>
              <a:rPr lang="de-DE" sz="1400" dirty="0" smtClean="0">
                <a:latin typeface="Calibri" pitchFamily="34" charset="0"/>
              </a:rPr>
              <a:t>, A. </a:t>
            </a:r>
            <a:r>
              <a:rPr lang="de-DE" sz="1400" dirty="0" err="1" smtClean="0">
                <a:latin typeface="Calibri" pitchFamily="34" charset="0"/>
              </a:rPr>
              <a:t>Salleo</a:t>
            </a:r>
            <a:r>
              <a:rPr lang="de-DE" sz="1400" dirty="0" smtClean="0">
                <a:latin typeface="Calibri" pitchFamily="34" charset="0"/>
              </a:rPr>
              <a:t>, D. Neher et al., Adv. Mater. 26 2533 (2014) </a:t>
            </a:r>
          </a:p>
        </p:txBody>
      </p:sp>
      <p:cxnSp>
        <p:nvCxnSpPr>
          <p:cNvPr id="10" name="Gerade Verbindung mit Pfeil 9"/>
          <p:cNvCxnSpPr/>
          <p:nvPr/>
        </p:nvCxnSpPr>
        <p:spPr bwMode="auto">
          <a:xfrm>
            <a:off x="3985404" y="2423951"/>
            <a:ext cx="120770" cy="53163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49DA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2" name="Gruppieren 11"/>
          <p:cNvGrpSpPr/>
          <p:nvPr/>
        </p:nvGrpSpPr>
        <p:grpSpPr>
          <a:xfrm>
            <a:off x="6031065" y="3253695"/>
            <a:ext cx="1499105" cy="1524000"/>
            <a:chOff x="6433019" y="3429000"/>
            <a:chExt cx="1499105" cy="1524000"/>
          </a:xfrm>
        </p:grpSpPr>
        <p:pic>
          <p:nvPicPr>
            <p:cNvPr id="13" name="Picture 2" descr="http://onlinelibrary.wiley.com/store/10.1002/aenm.201200030/asset/image_m/mcontent.jpg?v=1&amp;s=94701bcf7a3e86d8736bd04566a69880c85bdac0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19" t="12057" r="-878" b="31952"/>
            <a:stretch/>
          </p:blipFill>
          <p:spPr bwMode="auto">
            <a:xfrm>
              <a:off x="6433019" y="3792403"/>
              <a:ext cx="1499105" cy="11605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feld 13"/>
            <p:cNvSpPr txBox="1"/>
            <p:nvPr/>
          </p:nvSpPr>
          <p:spPr>
            <a:xfrm>
              <a:off x="6528097" y="3429000"/>
              <a:ext cx="12025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de-DE" sz="2800" b="1" dirty="0" smtClean="0">
                  <a:ln w="11430"/>
                  <a:solidFill>
                    <a:srgbClr val="0070C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COLD</a:t>
              </a:r>
              <a:endParaRPr lang="de-DE" sz="28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266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cs typeface="Arial" charset="0"/>
              </a:rPr>
              <a:t>Delocalisation</a:t>
            </a:r>
            <a:r>
              <a:rPr lang="en-US" dirty="0" smtClean="0">
                <a:cs typeface="Arial" charset="0"/>
              </a:rPr>
              <a:t> of Excited States</a:t>
            </a:r>
            <a:endParaRPr lang="de-DE" dirty="0" smtClean="0">
              <a:cs typeface="Arial" charset="0"/>
            </a:endParaRPr>
          </a:p>
        </p:txBody>
      </p:sp>
      <p:cxnSp>
        <p:nvCxnSpPr>
          <p:cNvPr id="7" name="Gerade Verbindung mit Pfeil 6"/>
          <p:cNvCxnSpPr/>
          <p:nvPr/>
        </p:nvCxnSpPr>
        <p:spPr bwMode="auto">
          <a:xfrm flipV="1">
            <a:off x="4509536" y="2384766"/>
            <a:ext cx="498066" cy="7837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844" y="1253226"/>
            <a:ext cx="3738993" cy="1243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332454" y="6051747"/>
            <a:ext cx="3496974" cy="288147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Tamura and </a:t>
            </a:r>
            <a:r>
              <a:rPr lang="en-US" sz="1400" dirty="0" err="1" smtClean="0">
                <a:latin typeface="Calibri" pitchFamily="34" charset="0"/>
              </a:rPr>
              <a:t>Burghardt</a:t>
            </a:r>
            <a:r>
              <a:rPr lang="en-US" sz="1400" dirty="0" smtClean="0">
                <a:latin typeface="Calibri" pitchFamily="34" charset="0"/>
              </a:rPr>
              <a:t>, </a:t>
            </a:r>
            <a:r>
              <a:rPr lang="en-US" sz="1400" i="1" dirty="0" smtClean="0">
                <a:latin typeface="Calibri" pitchFamily="34" charset="0"/>
              </a:rPr>
              <a:t>JACS </a:t>
            </a:r>
            <a:r>
              <a:rPr lang="en-US" sz="1400" dirty="0" smtClean="0">
                <a:latin typeface="Calibri" pitchFamily="34" charset="0"/>
              </a:rPr>
              <a:t>135, 16364 (2013)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32454" y="6279769"/>
            <a:ext cx="2822943" cy="288147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sz="1400" dirty="0" err="1" smtClean="0">
                <a:latin typeface="Calibri" pitchFamily="34" charset="0"/>
              </a:rPr>
              <a:t>Gelinas</a:t>
            </a:r>
            <a:r>
              <a:rPr lang="en-US" sz="1400" dirty="0" smtClean="0">
                <a:latin typeface="Calibri" pitchFamily="34" charset="0"/>
              </a:rPr>
              <a:t> et al., </a:t>
            </a:r>
            <a:r>
              <a:rPr lang="en-US" sz="1400" i="1" dirty="0" smtClean="0">
                <a:latin typeface="Calibri" pitchFamily="34" charset="0"/>
              </a:rPr>
              <a:t>Science 343, 512 </a:t>
            </a:r>
            <a:r>
              <a:rPr lang="en-US" sz="1400" dirty="0" smtClean="0">
                <a:latin typeface="Calibri" pitchFamily="34" charset="0"/>
              </a:rPr>
              <a:t>(2014)</a:t>
            </a:r>
            <a:endParaRPr lang="en-US" sz="1400" dirty="0">
              <a:latin typeface="Calibri" pitchFamily="34" charset="0"/>
            </a:endParaRPr>
          </a:p>
        </p:txBody>
      </p:sp>
      <p:pic>
        <p:nvPicPr>
          <p:cNvPr id="21309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597"/>
          <a:stretch/>
        </p:blipFill>
        <p:spPr bwMode="auto">
          <a:xfrm rot="10800000">
            <a:off x="885236" y="3887905"/>
            <a:ext cx="2944192" cy="130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 rot="10800000">
            <a:off x="1095672" y="1443961"/>
            <a:ext cx="213360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feld 13"/>
          <p:cNvSpPr txBox="1"/>
          <p:nvPr/>
        </p:nvSpPr>
        <p:spPr>
          <a:xfrm>
            <a:off x="4682082" y="6092308"/>
            <a:ext cx="3409835" cy="288147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G. Wu et al., J </a:t>
            </a:r>
            <a:r>
              <a:rPr lang="en-US" sz="1400" dirty="0" err="1" smtClean="0">
                <a:latin typeface="Calibri" pitchFamily="34" charset="0"/>
              </a:rPr>
              <a:t>Phys</a:t>
            </a:r>
            <a:r>
              <a:rPr lang="en-US" sz="1400" dirty="0" smtClean="0">
                <a:latin typeface="Calibri" pitchFamily="34" charset="0"/>
              </a:rPr>
              <a:t> Chem. </a:t>
            </a:r>
            <a:r>
              <a:rPr lang="en-US" sz="1400" dirty="0" err="1" smtClean="0">
                <a:latin typeface="Calibri" pitchFamily="34" charset="0"/>
              </a:rPr>
              <a:t>Lett</a:t>
            </a:r>
            <a:r>
              <a:rPr lang="en-US" sz="1400" dirty="0" smtClean="0">
                <a:latin typeface="Calibri" pitchFamily="34" charset="0"/>
              </a:rPr>
              <a:t>  4, 2649 (2014)</a:t>
            </a:r>
            <a:endParaRPr lang="en-US" sz="1400" dirty="0">
              <a:latin typeface="Calibri" pitchFamily="34" charset="0"/>
            </a:endParaRPr>
          </a:p>
        </p:txBody>
      </p:sp>
      <p:pic>
        <p:nvPicPr>
          <p:cNvPr id="213094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4415267" y="3402264"/>
            <a:ext cx="367665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294654" y="2769079"/>
            <a:ext cx="6429764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800" dirty="0" smtClean="0">
                <a:latin typeface="Calibri" pitchFamily="34" charset="0"/>
              </a:rPr>
              <a:t>CT excitons at </a:t>
            </a:r>
            <a:r>
              <a:rPr lang="de-DE" sz="1800" dirty="0" err="1" smtClean="0">
                <a:latin typeface="Calibri" pitchFamily="34" charset="0"/>
              </a:rPr>
              <a:t>the</a:t>
            </a:r>
            <a:r>
              <a:rPr lang="de-DE" sz="1800" dirty="0" smtClean="0">
                <a:latin typeface="Calibri" pitchFamily="34" charset="0"/>
              </a:rPr>
              <a:t> polymer:fullerene </a:t>
            </a:r>
            <a:r>
              <a:rPr lang="de-DE" sz="1800" dirty="0" err="1" smtClean="0">
                <a:latin typeface="Calibri" pitchFamily="34" charset="0"/>
              </a:rPr>
              <a:t>interface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are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highly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delocalized</a:t>
            </a:r>
            <a:endParaRPr lang="de-DE" sz="1800" dirty="0" smtClean="0">
              <a:latin typeface="Calibri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199285" y="5553605"/>
            <a:ext cx="4828236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800" dirty="0" smtClean="0">
                <a:latin typeface="Calibri" pitchFamily="34" charset="0"/>
              </a:rPr>
              <a:t>but </a:t>
            </a:r>
            <a:r>
              <a:rPr lang="de-DE" sz="1800" dirty="0" err="1" smtClean="0">
                <a:latin typeface="Calibri" pitchFamily="34" charset="0"/>
              </a:rPr>
              <a:t>strongly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localized</a:t>
            </a:r>
            <a:r>
              <a:rPr lang="de-DE" sz="1800" dirty="0" smtClean="0">
                <a:latin typeface="Calibri" pitchFamily="34" charset="0"/>
              </a:rPr>
              <a:t> at </a:t>
            </a:r>
            <a:r>
              <a:rPr lang="de-DE" sz="1800" dirty="0" err="1" smtClean="0">
                <a:latin typeface="Calibri" pitchFamily="34" charset="0"/>
              </a:rPr>
              <a:t>the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polymer:ZnO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interface</a:t>
            </a:r>
            <a:endParaRPr lang="de-DE" sz="18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7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Hybrid CT </a:t>
            </a:r>
            <a:r>
              <a:rPr lang="de-DE" dirty="0" err="1" smtClean="0"/>
              <a:t>Energy</a:t>
            </a:r>
            <a:r>
              <a:rPr lang="de-DE" dirty="0" smtClean="0"/>
              <a:t> Tuning</a:t>
            </a:r>
            <a:endParaRPr lang="de-DE" dirty="0" smtClean="0">
              <a:cs typeface="Arial" charset="0"/>
            </a:endParaRPr>
          </a:p>
        </p:txBody>
      </p:sp>
      <p:pic>
        <p:nvPicPr>
          <p:cNvPr id="2111544" name="Picture 5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03" r="46560"/>
          <a:stretch/>
        </p:blipFill>
        <p:spPr bwMode="auto">
          <a:xfrm>
            <a:off x="784427" y="1344351"/>
            <a:ext cx="1698173" cy="3667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947"/>
          <a:stretch/>
        </p:blipFill>
        <p:spPr bwMode="auto">
          <a:xfrm>
            <a:off x="333554" y="1758068"/>
            <a:ext cx="718892" cy="3165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22805" name="Picture 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760" y="1388858"/>
            <a:ext cx="2936608" cy="349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22806" name="Picture 5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302" y="1414740"/>
            <a:ext cx="3123603" cy="34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606736" y="5190779"/>
            <a:ext cx="2498047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800" dirty="0" smtClean="0">
                <a:latin typeface="Calibri" pitchFamily="34" charset="0"/>
              </a:rPr>
              <a:t>Combine </a:t>
            </a:r>
            <a:r>
              <a:rPr lang="de-DE" sz="1800" dirty="0" err="1" smtClean="0">
                <a:latin typeface="Calibri" pitchFamily="34" charset="0"/>
              </a:rPr>
              <a:t>ZnO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with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smtClean="0">
                <a:latin typeface="Calibri" pitchFamily="34" charset="0"/>
                <a:sym typeface="Symbol"/>
              </a:rPr>
              <a:t>-NPD</a:t>
            </a:r>
            <a:endParaRPr lang="de-DE" sz="1800" dirty="0" smtClean="0">
              <a:latin typeface="Calibri" pitchFamily="34" charset="0"/>
            </a:endParaRPr>
          </a:p>
        </p:txBody>
      </p:sp>
      <p:cxnSp>
        <p:nvCxnSpPr>
          <p:cNvPr id="9" name="Gerade Verbindung mit Pfeil 8"/>
          <p:cNvCxnSpPr/>
          <p:nvPr/>
        </p:nvCxnSpPr>
        <p:spPr bwMode="auto">
          <a:xfrm flipH="1" flipV="1">
            <a:off x="2902760" y="5540481"/>
            <a:ext cx="401157" cy="4031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feld 9"/>
          <p:cNvSpPr txBox="1"/>
          <p:nvPr/>
        </p:nvSpPr>
        <p:spPr>
          <a:xfrm>
            <a:off x="3554083" y="5650310"/>
            <a:ext cx="3433495" cy="903700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800" dirty="0" err="1" smtClean="0">
                <a:latin typeface="Calibri" pitchFamily="34" charset="0"/>
              </a:rPr>
              <a:t>deposition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from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vacuum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or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solution</a:t>
            </a:r>
            <a:endParaRPr lang="de-DE" sz="1800" dirty="0" smtClean="0">
              <a:latin typeface="Calibri" pitchFamily="34" charset="0"/>
            </a:endParaRPr>
          </a:p>
          <a:p>
            <a:r>
              <a:rPr lang="de-DE" sz="1800" dirty="0" err="1" smtClean="0">
                <a:latin typeface="Calibri" pitchFamily="34" charset="0"/>
              </a:rPr>
              <a:t>suitable</a:t>
            </a:r>
            <a:r>
              <a:rPr lang="de-DE" sz="1800" dirty="0" smtClean="0">
                <a:latin typeface="Calibri" pitchFamily="34" charset="0"/>
              </a:rPr>
              <a:t> HOMO</a:t>
            </a:r>
          </a:p>
          <a:p>
            <a:r>
              <a:rPr lang="de-DE" sz="1800" dirty="0" smtClean="0">
                <a:latin typeface="Calibri" pitchFamily="34" charset="0"/>
              </a:rPr>
              <a:t>high </a:t>
            </a:r>
            <a:r>
              <a:rPr lang="de-DE" sz="1800" dirty="0" err="1" smtClean="0">
                <a:latin typeface="Calibri" pitchFamily="34" charset="0"/>
              </a:rPr>
              <a:t>bandgap</a:t>
            </a:r>
            <a:endParaRPr lang="de-DE" sz="1800" dirty="0" smtClean="0">
              <a:latin typeface="Calibri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062487" y="5190779"/>
            <a:ext cx="1118887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800" dirty="0" smtClean="0">
                <a:latin typeface="Calibri" pitchFamily="34" charset="0"/>
              </a:rPr>
              <a:t>Koch et al.)</a:t>
            </a:r>
          </a:p>
        </p:txBody>
      </p:sp>
      <p:cxnSp>
        <p:nvCxnSpPr>
          <p:cNvPr id="13" name="Gerade Verbindung mit Pfeil 12"/>
          <p:cNvCxnSpPr/>
          <p:nvPr/>
        </p:nvCxnSpPr>
        <p:spPr bwMode="auto">
          <a:xfrm>
            <a:off x="4218317" y="3269411"/>
            <a:ext cx="552091" cy="62110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Gerade Verbindung mit Pfeil 17"/>
          <p:cNvCxnSpPr/>
          <p:nvPr/>
        </p:nvCxnSpPr>
        <p:spPr bwMode="auto">
          <a:xfrm>
            <a:off x="7069839" y="3303916"/>
            <a:ext cx="762946" cy="51758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4705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Planar</a:t>
            </a:r>
            <a:r>
              <a:rPr lang="de-DE" dirty="0" smtClean="0"/>
              <a:t> </a:t>
            </a:r>
            <a:r>
              <a:rPr lang="de-DE" dirty="0" err="1" smtClean="0"/>
              <a:t>ZnO-Organic</a:t>
            </a:r>
            <a:r>
              <a:rPr lang="de-DE" dirty="0" smtClean="0"/>
              <a:t> Solar Cells</a:t>
            </a:r>
            <a:endParaRPr lang="de-DE" dirty="0" smtClean="0">
              <a:cs typeface="Arial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2600" y="3574751"/>
            <a:ext cx="2484094" cy="269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217654" y="4826654"/>
            <a:ext cx="699478" cy="349702"/>
          </a:xfrm>
          <a:prstGeom prst="rect">
            <a:avLst/>
          </a:prstGeom>
          <a:solidFill>
            <a:srgbClr val="F4DAD8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800" dirty="0" smtClean="0">
                <a:latin typeface="Calibri" pitchFamily="34" charset="0"/>
                <a:sym typeface="Symbol"/>
              </a:rPr>
              <a:t></a:t>
            </a:r>
            <a:r>
              <a:rPr lang="de-DE" sz="1800" dirty="0" smtClean="0">
                <a:latin typeface="Calibri" pitchFamily="34" charset="0"/>
              </a:rPr>
              <a:t>-NPD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333554" y="1344351"/>
            <a:ext cx="2149046" cy="3667617"/>
            <a:chOff x="333554" y="1344351"/>
            <a:chExt cx="2149046" cy="3667617"/>
          </a:xfrm>
        </p:grpSpPr>
        <p:pic>
          <p:nvPicPr>
            <p:cNvPr id="2111544" name="Picture 56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03" r="46560"/>
            <a:stretch/>
          </p:blipFill>
          <p:spPr bwMode="auto">
            <a:xfrm>
              <a:off x="784427" y="1344351"/>
              <a:ext cx="1698173" cy="36676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56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947"/>
            <a:stretch/>
          </p:blipFill>
          <p:spPr bwMode="auto">
            <a:xfrm>
              <a:off x="333554" y="1758068"/>
              <a:ext cx="718892" cy="31658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1525631"/>
              </p:ext>
            </p:extLst>
          </p:nvPr>
        </p:nvGraphicFramePr>
        <p:xfrm>
          <a:off x="4542608" y="1198087"/>
          <a:ext cx="5021890" cy="3777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5847" name="Graph" r:id="rId5" imgW="3901320" imgH="2935800" progId="Origin50.Graph">
                  <p:embed/>
                </p:oleObj>
              </mc:Choice>
              <mc:Fallback>
                <p:oleObj name="Graph" r:id="rId5" imgW="3901320" imgH="2935800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2608" y="1198087"/>
                        <a:ext cx="5021890" cy="3777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818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CT Emission </a:t>
            </a:r>
            <a:r>
              <a:rPr lang="de-DE" dirty="0" err="1" smtClean="0"/>
              <a:t>with</a:t>
            </a:r>
            <a:r>
              <a:rPr lang="de-DE" dirty="0" smtClean="0"/>
              <a:t> SAM-</a:t>
            </a:r>
            <a:r>
              <a:rPr lang="de-DE" dirty="0" err="1" smtClean="0"/>
              <a:t>functionalized</a:t>
            </a:r>
            <a:r>
              <a:rPr lang="de-DE" dirty="0" smtClean="0"/>
              <a:t> </a:t>
            </a:r>
            <a:r>
              <a:rPr lang="de-DE" dirty="0" err="1" smtClean="0"/>
              <a:t>ZnO</a:t>
            </a:r>
            <a:endParaRPr lang="de-DE" dirty="0" smtClean="0">
              <a:cs typeface="Arial" charset="0"/>
            </a:endParaRPr>
          </a:p>
        </p:txBody>
      </p:sp>
      <p:pic>
        <p:nvPicPr>
          <p:cNvPr id="15" name="Picture 5" descr="border=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510" y="87465"/>
            <a:ext cx="739488" cy="63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6127928"/>
              </p:ext>
            </p:extLst>
          </p:nvPr>
        </p:nvGraphicFramePr>
        <p:xfrm>
          <a:off x="-258780" y="1988381"/>
          <a:ext cx="6195145" cy="4658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897" name="Graph" r:id="rId4" imgW="3901320" imgH="2935800" progId="Origin50.Graph">
                  <p:embed/>
                </p:oleObj>
              </mc:Choice>
              <mc:Fallback>
                <p:oleObj name="Graph" r:id="rId4" imgW="3901320" imgH="2935800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58780" y="1988381"/>
                        <a:ext cx="6195145" cy="46588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8823474"/>
              </p:ext>
            </p:extLst>
          </p:nvPr>
        </p:nvGraphicFramePr>
        <p:xfrm>
          <a:off x="4126876" y="1106227"/>
          <a:ext cx="5310427" cy="3994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898" name="Graph" r:id="rId6" imgW="3901320" imgH="2935800" progId="Origin50.Graph">
                  <p:embed/>
                </p:oleObj>
              </mc:Choice>
              <mc:Fallback>
                <p:oleObj name="Graph" r:id="rId6" imgW="3901320" imgH="2935800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6876" y="1106227"/>
                        <a:ext cx="5310427" cy="39949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504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Goals</a:t>
            </a:r>
            <a:endParaRPr lang="de-DE" dirty="0" smtClean="0">
              <a:cs typeface="Arial" charset="0"/>
            </a:endParaRPr>
          </a:p>
        </p:txBody>
      </p:sp>
      <p:pic>
        <p:nvPicPr>
          <p:cNvPr id="15" name="Picture 5" descr="border=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510" y="87465"/>
            <a:ext cx="739488" cy="63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60524" y="1668247"/>
            <a:ext cx="8250455" cy="1457698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 smtClean="0">
                <a:latin typeface="Calibri" pitchFamily="34" charset="0"/>
              </a:rPr>
              <a:t>Tuning </a:t>
            </a:r>
            <a:r>
              <a:rPr lang="de-DE" sz="1800" dirty="0" err="1" smtClean="0">
                <a:latin typeface="Calibri" pitchFamily="34" charset="0"/>
              </a:rPr>
              <a:t>of</a:t>
            </a:r>
            <a:r>
              <a:rPr lang="de-DE" sz="1800" dirty="0" smtClean="0">
                <a:latin typeface="Calibri" pitchFamily="34" charset="0"/>
              </a:rPr>
              <a:t> hybrid CT </a:t>
            </a:r>
            <a:r>
              <a:rPr lang="de-DE" sz="1800" dirty="0" err="1" smtClean="0">
                <a:latin typeface="Calibri" pitchFamily="34" charset="0"/>
              </a:rPr>
              <a:t>state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energy</a:t>
            </a:r>
            <a:r>
              <a:rPr lang="de-DE" sz="1800" dirty="0" smtClean="0">
                <a:latin typeface="Calibri" pitchFamily="34" charset="0"/>
              </a:rPr>
              <a:t> versus COM </a:t>
            </a:r>
            <a:r>
              <a:rPr lang="de-DE" sz="1800" dirty="0" err="1" smtClean="0">
                <a:latin typeface="Calibri" pitchFamily="34" charset="0"/>
              </a:rPr>
              <a:t>singlet</a:t>
            </a:r>
            <a:r>
              <a:rPr lang="de-DE" sz="1800" dirty="0" smtClean="0">
                <a:latin typeface="Calibri" pitchFamily="34" charset="0"/>
              </a:rPr>
              <a:t>/</a:t>
            </a:r>
            <a:r>
              <a:rPr lang="de-DE" sz="1800" dirty="0" err="1" smtClean="0">
                <a:latin typeface="Calibri" pitchFamily="34" charset="0"/>
              </a:rPr>
              <a:t>triplet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enegry</a:t>
            </a:r>
            <a:endParaRPr lang="de-DE" sz="1800" dirty="0" smtClean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800" dirty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 err="1" smtClean="0">
                <a:latin typeface="Calibri" pitchFamily="34" charset="0"/>
              </a:rPr>
              <a:t>Quantification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of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efficiency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of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free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charge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generation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as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function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of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excitation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energy</a:t>
            </a:r>
            <a:endParaRPr lang="de-DE" sz="1800" dirty="0" smtClean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800" dirty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 smtClean="0">
                <a:latin typeface="Calibri" pitchFamily="34" charset="0"/>
              </a:rPr>
              <a:t>Study </a:t>
            </a:r>
            <a:r>
              <a:rPr lang="de-DE" sz="1800" dirty="0" err="1" smtClean="0">
                <a:latin typeface="Calibri" pitchFamily="34" charset="0"/>
              </a:rPr>
              <a:t>of</a:t>
            </a:r>
            <a:r>
              <a:rPr lang="de-DE" sz="1800" dirty="0" smtClean="0">
                <a:latin typeface="Calibri" pitchFamily="34" charset="0"/>
              </a:rPr>
              <a:t> transient </a:t>
            </a:r>
            <a:r>
              <a:rPr lang="de-DE" sz="1800" dirty="0" err="1" smtClean="0">
                <a:latin typeface="Calibri" pitchFamily="34" charset="0"/>
              </a:rPr>
              <a:t>properties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of</a:t>
            </a:r>
            <a:r>
              <a:rPr lang="de-DE" sz="1800" dirty="0" smtClean="0">
                <a:latin typeface="Calibri" pitchFamily="34" charset="0"/>
              </a:rPr>
              <a:t> all relevant </a:t>
            </a:r>
            <a:r>
              <a:rPr lang="de-DE" sz="1800" dirty="0" err="1" smtClean="0">
                <a:latin typeface="Calibri" pitchFamily="34" charset="0"/>
              </a:rPr>
              <a:t>excitations</a:t>
            </a:r>
            <a:r>
              <a:rPr lang="de-DE" sz="1800" dirty="0" smtClean="0">
                <a:latin typeface="Calibri" pitchFamily="34" charset="0"/>
              </a:rPr>
              <a:t> (</a:t>
            </a:r>
            <a:r>
              <a:rPr lang="de-DE" sz="1800" dirty="0" err="1" smtClean="0">
                <a:latin typeface="Calibri" pitchFamily="34" charset="0"/>
              </a:rPr>
              <a:t>new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fs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setup</a:t>
            </a:r>
            <a:r>
              <a:rPr lang="de-DE" sz="1800" dirty="0" smtClean="0">
                <a:latin typeface="Calibri" pitchFamily="34" charset="0"/>
              </a:rPr>
              <a:t>)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4744773" y="3125945"/>
            <a:ext cx="2149046" cy="3667617"/>
            <a:chOff x="333554" y="1344351"/>
            <a:chExt cx="2149046" cy="3667617"/>
          </a:xfrm>
        </p:grpSpPr>
        <p:pic>
          <p:nvPicPr>
            <p:cNvPr id="7" name="Picture 56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03" r="46560"/>
            <a:stretch/>
          </p:blipFill>
          <p:spPr bwMode="auto">
            <a:xfrm>
              <a:off x="784427" y="1344351"/>
              <a:ext cx="1698173" cy="36676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56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947"/>
            <a:stretch/>
          </p:blipFill>
          <p:spPr bwMode="auto">
            <a:xfrm>
              <a:off x="333554" y="1758068"/>
              <a:ext cx="718892" cy="31658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6658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Collaborations</a:t>
            </a:r>
            <a:endParaRPr lang="de-DE" dirty="0" smtClean="0">
              <a:cs typeface="Arial" charset="0"/>
            </a:endParaRPr>
          </a:p>
        </p:txBody>
      </p:sp>
      <p:pic>
        <p:nvPicPr>
          <p:cNvPr id="15" name="Picture 5" descr="border=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510" y="87465"/>
            <a:ext cx="739488" cy="63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305249" y="1388345"/>
            <a:ext cx="8050272" cy="4781685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 smtClean="0">
                <a:latin typeface="Calibri" pitchFamily="34" charset="0"/>
              </a:rPr>
              <a:t>Further </a:t>
            </a:r>
            <a:r>
              <a:rPr lang="de-DE" sz="1800" dirty="0" err="1" smtClean="0">
                <a:latin typeface="Calibri" pitchFamily="34" charset="0"/>
              </a:rPr>
              <a:t>improvement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of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substrate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electrode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quality</a:t>
            </a:r>
            <a:r>
              <a:rPr lang="de-DE" sz="1800" dirty="0" smtClean="0">
                <a:latin typeface="Calibri" pitchFamily="34" charset="0"/>
              </a:rPr>
              <a:t> (also </a:t>
            </a:r>
            <a:r>
              <a:rPr lang="de-DE" sz="1800" dirty="0" err="1" smtClean="0">
                <a:latin typeface="Calibri" pitchFamily="34" charset="0"/>
              </a:rPr>
              <a:t>nanostructured</a:t>
            </a:r>
            <a:r>
              <a:rPr lang="de-DE" sz="1800" dirty="0" smtClean="0">
                <a:latin typeface="Calibri" pitchFamily="34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800" dirty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 smtClean="0">
                <a:latin typeface="Calibri" pitchFamily="34" charset="0"/>
              </a:rPr>
              <a:t>Control </a:t>
            </a:r>
            <a:r>
              <a:rPr lang="de-DE" sz="1800" dirty="0" err="1" smtClean="0">
                <a:latin typeface="Calibri" pitchFamily="34" charset="0"/>
              </a:rPr>
              <a:t>of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ZnO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doping</a:t>
            </a:r>
            <a:r>
              <a:rPr lang="de-DE" sz="1800" dirty="0" smtClean="0">
                <a:latin typeface="Calibri" pitchFamily="34" charset="0"/>
              </a:rPr>
              <a:t> (</a:t>
            </a:r>
            <a:r>
              <a:rPr lang="de-DE" sz="1800" dirty="0" err="1" smtClean="0">
                <a:latin typeface="Calibri" pitchFamily="34" charset="0"/>
              </a:rPr>
              <a:t>Henneberger</a:t>
            </a:r>
            <a:r>
              <a:rPr lang="de-DE" sz="1800" dirty="0">
                <a:latin typeface="Calibri" pitchFamily="34" charset="0"/>
              </a:rPr>
              <a:t>)</a:t>
            </a:r>
            <a:endParaRPr lang="de-DE" sz="1800" dirty="0" smtClean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800" dirty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 smtClean="0">
                <a:latin typeface="Calibri" pitchFamily="34" charset="0"/>
              </a:rPr>
              <a:t>New SAMs </a:t>
            </a:r>
            <a:r>
              <a:rPr lang="de-DE" sz="1800" dirty="0" err="1" smtClean="0">
                <a:latin typeface="Calibri" pitchFamily="34" charset="0"/>
              </a:rPr>
              <a:t>for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lowering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the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ZnO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workfunction</a:t>
            </a:r>
            <a:r>
              <a:rPr lang="de-DE" sz="1800" dirty="0" smtClean="0">
                <a:latin typeface="Calibri" pitchFamily="34" charset="0"/>
              </a:rPr>
              <a:t> (Hecht)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800" dirty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>
                <a:latin typeface="Calibri" pitchFamily="34" charset="0"/>
              </a:rPr>
              <a:t>New SAMs </a:t>
            </a:r>
            <a:r>
              <a:rPr lang="de-DE" sz="1800" dirty="0" err="1" smtClean="0">
                <a:latin typeface="Calibri" pitchFamily="34" charset="0"/>
              </a:rPr>
              <a:t>with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covalently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attached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chromophores</a:t>
            </a:r>
            <a:r>
              <a:rPr lang="de-DE" sz="1800" dirty="0" smtClean="0">
                <a:latin typeface="Calibri" pitchFamily="34" charset="0"/>
              </a:rPr>
              <a:t> (</a:t>
            </a:r>
            <a:r>
              <a:rPr lang="de-DE" sz="1800" dirty="0">
                <a:latin typeface="Calibri" pitchFamily="34" charset="0"/>
              </a:rPr>
              <a:t>Hecht)</a:t>
            </a:r>
            <a:endParaRPr lang="de-DE" sz="1800" dirty="0" smtClean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800" dirty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 err="1" smtClean="0">
                <a:latin typeface="Calibri" pitchFamily="34" charset="0"/>
              </a:rPr>
              <a:t>Switchable</a:t>
            </a:r>
            <a:r>
              <a:rPr lang="de-DE" sz="1800" dirty="0" smtClean="0">
                <a:latin typeface="Calibri" pitchFamily="34" charset="0"/>
              </a:rPr>
              <a:t> SAMs (Hecht)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800" dirty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 err="1" smtClean="0">
                <a:latin typeface="Calibri" pitchFamily="34" charset="0"/>
              </a:rPr>
              <a:t>Energetics</a:t>
            </a:r>
            <a:r>
              <a:rPr lang="de-DE" sz="1800" dirty="0" smtClean="0">
                <a:latin typeface="Calibri" pitchFamily="34" charset="0"/>
              </a:rPr>
              <a:t> at </a:t>
            </a:r>
            <a:r>
              <a:rPr lang="de-DE" sz="1800" dirty="0" err="1" smtClean="0">
                <a:latin typeface="Calibri" pitchFamily="34" charset="0"/>
              </a:rPr>
              <a:t>the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interface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and</a:t>
            </a:r>
            <a:r>
              <a:rPr lang="de-DE" sz="1800" dirty="0" smtClean="0">
                <a:latin typeface="Calibri" pitchFamily="34" charset="0"/>
              </a:rPr>
              <a:t> in </a:t>
            </a:r>
            <a:r>
              <a:rPr lang="de-DE" sz="1800" dirty="0" err="1" smtClean="0">
                <a:latin typeface="Calibri" pitchFamily="34" charset="0"/>
              </a:rPr>
              <a:t>the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organic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layer</a:t>
            </a:r>
            <a:r>
              <a:rPr lang="de-DE" sz="1800" dirty="0" smtClean="0">
                <a:latin typeface="Calibri" pitchFamily="34" charset="0"/>
              </a:rPr>
              <a:t> (Koch, </a:t>
            </a:r>
            <a:r>
              <a:rPr lang="de-DE" sz="1800" dirty="0" err="1" smtClean="0">
                <a:latin typeface="Calibri" pitchFamily="34" charset="0"/>
              </a:rPr>
              <a:t>Heimel</a:t>
            </a:r>
            <a:r>
              <a:rPr lang="de-DE" sz="1800" dirty="0" smtClean="0">
                <a:latin typeface="Calibri" pitchFamily="34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800" dirty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 err="1" smtClean="0">
                <a:latin typeface="Calibri" pitchFamily="34" charset="0"/>
              </a:rPr>
              <a:t>Energetics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and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dynamics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of</a:t>
            </a:r>
            <a:r>
              <a:rPr lang="de-DE" sz="1800" dirty="0" smtClean="0">
                <a:latin typeface="Calibri" pitchFamily="34" charset="0"/>
              </a:rPr>
              <a:t> hybrid CT </a:t>
            </a:r>
            <a:r>
              <a:rPr lang="de-DE" sz="1800" dirty="0" err="1" smtClean="0">
                <a:latin typeface="Calibri" pitchFamily="34" charset="0"/>
              </a:rPr>
              <a:t>states</a:t>
            </a:r>
            <a:r>
              <a:rPr lang="de-DE" sz="1800" dirty="0" smtClean="0">
                <a:latin typeface="Calibri" pitchFamily="34" charset="0"/>
              </a:rPr>
              <a:t> (</a:t>
            </a:r>
            <a:r>
              <a:rPr lang="de-DE" sz="1800" dirty="0" err="1" smtClean="0">
                <a:latin typeface="Calibri" pitchFamily="34" charset="0"/>
              </a:rPr>
              <a:t>Stähler</a:t>
            </a:r>
            <a:r>
              <a:rPr lang="de-DE" sz="1800" dirty="0" smtClean="0">
                <a:latin typeface="Calibri" pitchFamily="34" charset="0"/>
              </a:rPr>
              <a:t>, May</a:t>
            </a:r>
            <a:r>
              <a:rPr lang="de-DE" sz="1800" smtClean="0">
                <a:latin typeface="Calibri" pitchFamily="34" charset="0"/>
              </a:rPr>
              <a:t>, Draxl, Blumstengel etc.)</a:t>
            </a:r>
            <a:endParaRPr lang="de-DE" sz="1800" dirty="0" smtClean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800" dirty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 err="1" smtClean="0">
                <a:latin typeface="Calibri" pitchFamily="34" charset="0"/>
              </a:rPr>
              <a:t>Coupling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of</a:t>
            </a:r>
            <a:r>
              <a:rPr lang="de-DE" sz="1800" dirty="0" smtClean="0">
                <a:latin typeface="Calibri" pitchFamily="34" charset="0"/>
              </a:rPr>
              <a:t> hybrid CT excitons </a:t>
            </a:r>
            <a:r>
              <a:rPr lang="de-DE" sz="1800" dirty="0" err="1" smtClean="0">
                <a:latin typeface="Calibri" pitchFamily="34" charset="0"/>
              </a:rPr>
              <a:t>to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plasmons</a:t>
            </a:r>
            <a:r>
              <a:rPr lang="de-DE" sz="1800" dirty="0" smtClean="0">
                <a:latin typeface="Calibri" pitchFamily="34" charset="0"/>
              </a:rPr>
              <a:t> (</a:t>
            </a:r>
            <a:r>
              <a:rPr lang="de-DE" sz="1800" dirty="0" err="1" smtClean="0">
                <a:latin typeface="Calibri" pitchFamily="34" charset="0"/>
              </a:rPr>
              <a:t>Henneberger</a:t>
            </a:r>
            <a:r>
              <a:rPr lang="de-DE" sz="1800" dirty="0" smtClean="0">
                <a:latin typeface="Calibri" pitchFamily="34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800" dirty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8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61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cs typeface="Arial" charset="0"/>
              </a:rPr>
              <a:t>Our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Aims</a:t>
            </a:r>
            <a:endParaRPr lang="de-DE" dirty="0" smtClean="0">
              <a:cs typeface="Arial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83080" y="1346617"/>
            <a:ext cx="7853398" cy="191936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u="sng" dirty="0">
                <a:latin typeface="Calibri" pitchFamily="34" charset="0"/>
              </a:rPr>
              <a:t>Understanding of </a:t>
            </a:r>
            <a:r>
              <a:rPr lang="en-US" u="sng" dirty="0" smtClean="0">
                <a:latin typeface="Calibri" pitchFamily="34" charset="0"/>
              </a:rPr>
              <a:t>charge injection across a chemically and energetically well-defined hybrid interface</a:t>
            </a:r>
          </a:p>
          <a:p>
            <a:endParaRPr lang="en-US" dirty="0">
              <a:latin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establish hybrid interfaces as model systems for charge injection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optimization of devices via fine tuning of charge injection and extraction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83080" y="3814705"/>
            <a:ext cx="7853398" cy="130380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u="sng" dirty="0" smtClean="0">
                <a:latin typeface="Calibri" pitchFamily="34" charset="0"/>
              </a:rPr>
              <a:t>Energetics and split-up of charge transfer excitations at the hybrid interface</a:t>
            </a:r>
          </a:p>
          <a:p>
            <a:endParaRPr lang="en-US" dirty="0">
              <a:latin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establish hybrid interface as model systems for type II heterojunctions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free charge generation across the interface: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hot </a:t>
            </a:r>
            <a:r>
              <a:rPr lang="en-US" dirty="0" smtClean="0">
                <a:latin typeface="Calibri" pitchFamily="34" charset="0"/>
              </a:rPr>
              <a:t>or 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cold</a:t>
            </a:r>
          </a:p>
        </p:txBody>
      </p:sp>
    </p:spTree>
    <p:extLst>
      <p:ext uri="{BB962C8B-B14F-4D97-AF65-F5344CB8AC3E}">
        <p14:creationId xmlns:p14="http://schemas.microsoft.com/office/powerpoint/2010/main" val="368450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Charge </a:t>
            </a:r>
            <a:r>
              <a:rPr lang="de-DE" dirty="0" err="1" smtClean="0"/>
              <a:t>Injection</a:t>
            </a:r>
            <a:r>
              <a:rPr lang="de-DE" dirty="0" smtClean="0"/>
              <a:t> </a:t>
            </a:r>
            <a:r>
              <a:rPr lang="de-DE" dirty="0" err="1" smtClean="0"/>
              <a:t>Across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Hybrid Interface</a:t>
            </a:r>
            <a:endParaRPr lang="de-DE" dirty="0" smtClean="0">
              <a:cs typeface="Arial" charset="0"/>
            </a:endParaRPr>
          </a:p>
        </p:txBody>
      </p:sp>
      <p:pic>
        <p:nvPicPr>
          <p:cNvPr id="15" name="Picture 5" descr="border=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510" y="87465"/>
            <a:ext cx="739488" cy="63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70" r="47979"/>
          <a:stretch/>
        </p:blipFill>
        <p:spPr bwMode="auto">
          <a:xfrm>
            <a:off x="6340415" y="1363002"/>
            <a:ext cx="668907" cy="3785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 bwMode="auto">
          <a:xfrm>
            <a:off x="3459192" y="4006998"/>
            <a:ext cx="2881223" cy="422694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chteck 3"/>
          <p:cNvSpPr/>
          <p:nvPr/>
        </p:nvSpPr>
        <p:spPr bwMode="auto">
          <a:xfrm>
            <a:off x="3459192" y="2264462"/>
            <a:ext cx="2881223" cy="17425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solidFill>
              <a:srgbClr val="0049D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hteck 13"/>
          <p:cNvSpPr/>
          <p:nvPr/>
        </p:nvSpPr>
        <p:spPr bwMode="auto">
          <a:xfrm>
            <a:off x="3459191" y="1841768"/>
            <a:ext cx="2881223" cy="422694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3459191" y="4429692"/>
            <a:ext cx="2881224" cy="104811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506236" y="1909041"/>
            <a:ext cx="1082531" cy="28814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400" b="1" dirty="0" smtClean="0">
                <a:latin typeface="Calibri" pitchFamily="34" charset="0"/>
              </a:rPr>
              <a:t>Top </a:t>
            </a:r>
            <a:r>
              <a:rPr lang="de-DE" sz="1400" b="1" dirty="0" err="1" smtClean="0">
                <a:latin typeface="Calibri" pitchFamily="34" charset="0"/>
              </a:rPr>
              <a:t>Electrode</a:t>
            </a:r>
            <a:endParaRPr lang="de-DE" sz="1400" b="1" dirty="0" smtClean="0">
              <a:latin typeface="Calibri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510533" y="4809673"/>
            <a:ext cx="778537" cy="28814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400" b="1" dirty="0" smtClean="0">
                <a:latin typeface="Calibri" pitchFamily="34" charset="0"/>
              </a:rPr>
              <a:t>Substrate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3997731" y="2847583"/>
            <a:ext cx="1804139" cy="28814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400" b="1" dirty="0" err="1" smtClean="0">
                <a:latin typeface="Calibri" pitchFamily="34" charset="0"/>
              </a:rPr>
              <a:t>Organic</a:t>
            </a:r>
            <a:r>
              <a:rPr lang="de-DE" sz="1400" b="1" dirty="0" smtClean="0">
                <a:latin typeface="Calibri" pitchFamily="34" charset="0"/>
              </a:rPr>
              <a:t> Semiconductor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210835" y="4074271"/>
            <a:ext cx="1377932" cy="28814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400" b="1" dirty="0" err="1" smtClean="0">
                <a:latin typeface="Calibri" pitchFamily="34" charset="0"/>
              </a:rPr>
              <a:t>Bottom</a:t>
            </a:r>
            <a:r>
              <a:rPr lang="de-DE" sz="1400" b="1" dirty="0" smtClean="0">
                <a:latin typeface="Calibri" pitchFamily="34" charset="0"/>
              </a:rPr>
              <a:t> </a:t>
            </a:r>
            <a:r>
              <a:rPr lang="de-DE" sz="1400" b="1" dirty="0" err="1" smtClean="0">
                <a:latin typeface="Calibri" pitchFamily="34" charset="0"/>
              </a:rPr>
              <a:t>Electrode</a:t>
            </a:r>
            <a:endParaRPr lang="de-DE" sz="1400" b="1" dirty="0" smtClean="0">
              <a:latin typeface="Calibri" pitchFamily="34" charset="0"/>
            </a:endParaRPr>
          </a:p>
        </p:txBody>
      </p:sp>
      <p:cxnSp>
        <p:nvCxnSpPr>
          <p:cNvPr id="35" name="Gerade Verbindung mit Pfeil 34"/>
          <p:cNvCxnSpPr/>
          <p:nvPr/>
        </p:nvCxnSpPr>
        <p:spPr bwMode="auto">
          <a:xfrm flipV="1">
            <a:off x="4310335" y="3675599"/>
            <a:ext cx="0" cy="3062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Gerade Verbindung mit Pfeil 35"/>
          <p:cNvCxnSpPr/>
          <p:nvPr/>
        </p:nvCxnSpPr>
        <p:spPr bwMode="auto">
          <a:xfrm flipV="1">
            <a:off x="4747404" y="3675599"/>
            <a:ext cx="0" cy="3062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Gerade Verbindung mit Pfeil 36"/>
          <p:cNvCxnSpPr/>
          <p:nvPr/>
        </p:nvCxnSpPr>
        <p:spPr bwMode="auto">
          <a:xfrm flipV="1">
            <a:off x="5167223" y="3675599"/>
            <a:ext cx="0" cy="3062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Gerade Verbindung mit Pfeil 37"/>
          <p:cNvCxnSpPr/>
          <p:nvPr/>
        </p:nvCxnSpPr>
        <p:spPr bwMode="auto">
          <a:xfrm flipV="1">
            <a:off x="5588767" y="3675599"/>
            <a:ext cx="0" cy="3062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Gerade Verbindung mit Pfeil 38"/>
          <p:cNvCxnSpPr/>
          <p:nvPr/>
        </p:nvCxnSpPr>
        <p:spPr bwMode="auto">
          <a:xfrm flipV="1">
            <a:off x="5989608" y="3675599"/>
            <a:ext cx="0" cy="3062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Gerade Verbindung mit Pfeil 39"/>
          <p:cNvCxnSpPr/>
          <p:nvPr/>
        </p:nvCxnSpPr>
        <p:spPr bwMode="auto">
          <a:xfrm flipV="1">
            <a:off x="3954601" y="3675599"/>
            <a:ext cx="0" cy="3062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2038" y="3649721"/>
            <a:ext cx="365125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74592" y="3629601"/>
            <a:ext cx="365125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9894" y="3643985"/>
            <a:ext cx="365125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88326" y="3658369"/>
            <a:ext cx="365125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6758" y="3646875"/>
            <a:ext cx="365125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10686" y="3652633"/>
            <a:ext cx="365125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1" name="Gerade Verbindung mit Pfeil 30"/>
          <p:cNvCxnSpPr/>
          <p:nvPr/>
        </p:nvCxnSpPr>
        <p:spPr bwMode="auto">
          <a:xfrm>
            <a:off x="2294626" y="2493062"/>
            <a:ext cx="1544129" cy="1207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feld 31"/>
          <p:cNvSpPr txBox="1"/>
          <p:nvPr/>
        </p:nvSpPr>
        <p:spPr>
          <a:xfrm>
            <a:off x="396815" y="2008697"/>
            <a:ext cx="2109479" cy="62670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800" dirty="0" err="1" smtClean="0">
                <a:latin typeface="Calibri" pitchFamily="34" charset="0"/>
              </a:rPr>
              <a:t>molecular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orientation</a:t>
            </a:r>
            <a:endParaRPr lang="de-DE" sz="1800" dirty="0" smtClean="0">
              <a:latin typeface="Calibri" pitchFamily="34" charset="0"/>
            </a:endParaRPr>
          </a:p>
          <a:p>
            <a:r>
              <a:rPr lang="de-DE" sz="1800" dirty="0" err="1" smtClean="0">
                <a:latin typeface="Calibri" pitchFamily="34" charset="0"/>
              </a:rPr>
              <a:t>density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of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states</a:t>
            </a:r>
            <a:endParaRPr lang="de-DE" sz="1800" dirty="0" smtClean="0">
              <a:latin typeface="Calibri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371808" y="4243118"/>
            <a:ext cx="2134486" cy="118069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800" dirty="0" err="1" smtClean="0">
                <a:latin typeface="Calibri" pitchFamily="34" charset="0"/>
              </a:rPr>
              <a:t>surface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profile</a:t>
            </a:r>
            <a:endParaRPr lang="de-DE" sz="1800" dirty="0" smtClean="0">
              <a:latin typeface="Calibri" pitchFamily="34" charset="0"/>
            </a:endParaRPr>
          </a:p>
          <a:p>
            <a:r>
              <a:rPr lang="de-DE" sz="1800" dirty="0" err="1">
                <a:latin typeface="Calibri" pitchFamily="34" charset="0"/>
              </a:rPr>
              <a:t>work</a:t>
            </a:r>
            <a:r>
              <a:rPr lang="de-DE" sz="1800" dirty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function</a:t>
            </a:r>
            <a:endParaRPr lang="de-DE" sz="1800" dirty="0" smtClean="0">
              <a:latin typeface="Calibri" pitchFamily="34" charset="0"/>
            </a:endParaRPr>
          </a:p>
          <a:p>
            <a:r>
              <a:rPr lang="de-DE" sz="1800" dirty="0" err="1">
                <a:latin typeface="Calibri" pitchFamily="34" charset="0"/>
              </a:rPr>
              <a:t>chemical</a:t>
            </a:r>
            <a:r>
              <a:rPr lang="de-DE" sz="1800" dirty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composition</a:t>
            </a:r>
            <a:endParaRPr lang="de-DE" sz="1800" dirty="0">
              <a:latin typeface="Calibri" pitchFamily="34" charset="0"/>
            </a:endParaRPr>
          </a:p>
          <a:p>
            <a:r>
              <a:rPr lang="de-DE" sz="1800" dirty="0" err="1" smtClean="0">
                <a:latin typeface="Calibri" pitchFamily="34" charset="0"/>
              </a:rPr>
              <a:t>doping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concentration</a:t>
            </a:r>
            <a:r>
              <a:rPr lang="de-DE" sz="1800" dirty="0" smtClean="0">
                <a:latin typeface="Calibri" pitchFamily="34" charset="0"/>
              </a:rPr>
              <a:t> </a:t>
            </a:r>
          </a:p>
        </p:txBody>
      </p:sp>
      <p:cxnSp>
        <p:nvCxnSpPr>
          <p:cNvPr id="51" name="Gerade Verbindung mit Pfeil 50"/>
          <p:cNvCxnSpPr/>
          <p:nvPr/>
        </p:nvCxnSpPr>
        <p:spPr bwMode="auto">
          <a:xfrm>
            <a:off x="2355011" y="3900833"/>
            <a:ext cx="1196197" cy="1207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Gerade Verbindung mit Pfeil 33"/>
          <p:cNvCxnSpPr/>
          <p:nvPr/>
        </p:nvCxnSpPr>
        <p:spPr bwMode="auto">
          <a:xfrm flipV="1">
            <a:off x="2355011" y="4186458"/>
            <a:ext cx="1345721" cy="5063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feld 54"/>
          <p:cNvSpPr txBox="1"/>
          <p:nvPr/>
        </p:nvSpPr>
        <p:spPr>
          <a:xfrm>
            <a:off x="396815" y="3649116"/>
            <a:ext cx="1712126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800" dirty="0" err="1" smtClean="0">
                <a:latin typeface="Calibri" pitchFamily="34" charset="0"/>
              </a:rPr>
              <a:t>energy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alignment</a:t>
            </a:r>
            <a:endParaRPr lang="de-DE" sz="18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36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Towards</a:t>
            </a:r>
            <a:r>
              <a:rPr lang="de-DE" dirty="0" smtClean="0"/>
              <a:t> Well-</a:t>
            </a:r>
            <a:r>
              <a:rPr lang="de-DE" dirty="0" err="1" smtClean="0"/>
              <a:t>Defined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Morphology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Energetics</a:t>
            </a:r>
            <a:endParaRPr lang="de-DE" dirty="0" smtClean="0">
              <a:cs typeface="Arial" charset="0"/>
            </a:endParaRPr>
          </a:p>
        </p:txBody>
      </p:sp>
      <p:pic>
        <p:nvPicPr>
          <p:cNvPr id="15" name="Picture 5" descr="border=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510" y="87465"/>
            <a:ext cx="739488" cy="63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25842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05" y="3347937"/>
            <a:ext cx="3820329" cy="2678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25843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434" y="3389533"/>
            <a:ext cx="3780480" cy="2856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25844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117" y="1131675"/>
            <a:ext cx="6275871" cy="19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96779" y="6280990"/>
            <a:ext cx="6051712" cy="288147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400" dirty="0" smtClean="0">
                <a:latin typeface="Calibri" pitchFamily="34" charset="0"/>
              </a:rPr>
              <a:t>I. Lange, S. Hecht, S. </a:t>
            </a:r>
            <a:r>
              <a:rPr lang="de-DE" sz="1400" dirty="0" err="1" smtClean="0">
                <a:latin typeface="Calibri" pitchFamily="34" charset="0"/>
              </a:rPr>
              <a:t>Kowarek</a:t>
            </a:r>
            <a:r>
              <a:rPr lang="de-DE" sz="1400" dirty="0" smtClean="0">
                <a:latin typeface="Calibri" pitchFamily="34" charset="0"/>
              </a:rPr>
              <a:t>, C. Wöll, G. </a:t>
            </a:r>
            <a:r>
              <a:rPr lang="de-DE" sz="1400" dirty="0" err="1" smtClean="0">
                <a:latin typeface="Calibri" pitchFamily="34" charset="0"/>
              </a:rPr>
              <a:t>Heimel</a:t>
            </a:r>
            <a:r>
              <a:rPr lang="de-DE" sz="1400" dirty="0" smtClean="0">
                <a:latin typeface="Calibri" pitchFamily="34" charset="0"/>
              </a:rPr>
              <a:t>, D. Neher et al., AFM online 2014</a:t>
            </a:r>
          </a:p>
        </p:txBody>
      </p:sp>
      <p:pic>
        <p:nvPicPr>
          <p:cNvPr id="2125845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48" y="1608309"/>
            <a:ext cx="2119941" cy="1316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Gerade Verbindung mit Pfeil 5"/>
          <p:cNvCxnSpPr/>
          <p:nvPr/>
        </p:nvCxnSpPr>
        <p:spPr bwMode="auto">
          <a:xfrm>
            <a:off x="431321" y="6026105"/>
            <a:ext cx="250166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diamond" w="med" len="med"/>
            <a:tailEnd type="diamond"/>
          </a:ln>
          <a:effectLst/>
        </p:spPr>
      </p:cxnSp>
      <p:sp>
        <p:nvSpPr>
          <p:cNvPr id="7" name="Textfeld 6"/>
          <p:cNvSpPr txBox="1"/>
          <p:nvPr/>
        </p:nvSpPr>
        <p:spPr>
          <a:xfrm>
            <a:off x="1483094" y="6009742"/>
            <a:ext cx="398113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200" dirty="0" smtClean="0">
                <a:latin typeface="Calibri" pitchFamily="34" charset="0"/>
              </a:rPr>
              <a:t>3 </a:t>
            </a:r>
            <a:r>
              <a:rPr lang="de-DE" sz="1200" dirty="0" smtClean="0">
                <a:latin typeface="Calibri" pitchFamily="34" charset="0"/>
                <a:sym typeface="Symbol"/>
              </a:rPr>
              <a:t>m</a:t>
            </a:r>
            <a:endParaRPr lang="de-DE" sz="12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95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Unipolar </a:t>
            </a:r>
            <a:r>
              <a:rPr lang="de-DE" dirty="0" err="1" smtClean="0"/>
              <a:t>Currents</a:t>
            </a:r>
            <a:r>
              <a:rPr lang="de-DE" dirty="0" smtClean="0"/>
              <a:t> </a:t>
            </a:r>
            <a:r>
              <a:rPr lang="de-DE" dirty="0" err="1" smtClean="0"/>
              <a:t>Across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the</a:t>
            </a:r>
            <a:r>
              <a:rPr lang="de-DE" dirty="0" smtClean="0"/>
              <a:t> Hybrid Interface</a:t>
            </a:r>
            <a:endParaRPr lang="de-DE" dirty="0" smtClean="0">
              <a:cs typeface="Arial" charset="0"/>
            </a:endParaRPr>
          </a:p>
        </p:txBody>
      </p:sp>
      <p:pic>
        <p:nvPicPr>
          <p:cNvPr id="15" name="Picture 5" descr="border=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510" y="87465"/>
            <a:ext cx="739488" cy="63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205405" y="6246486"/>
            <a:ext cx="2407445" cy="288147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400" dirty="0" smtClean="0">
                <a:latin typeface="Calibri" pitchFamily="34" charset="0"/>
              </a:rPr>
              <a:t>I. Lange, et al., AFM online 2014</a:t>
            </a:r>
          </a:p>
        </p:txBody>
      </p:sp>
      <p:pic>
        <p:nvPicPr>
          <p:cNvPr id="10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69" y="2517232"/>
            <a:ext cx="4018205" cy="30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 bwMode="auto">
          <a:xfrm rot="10800000">
            <a:off x="1287470" y="4523401"/>
            <a:ext cx="3189427" cy="489946"/>
          </a:xfrm>
          <a:prstGeom prst="rect">
            <a:avLst/>
          </a:prstGeom>
          <a:gradFill>
            <a:gsLst>
              <a:gs pos="0">
                <a:srgbClr val="F4DAD8">
                  <a:alpha val="31000"/>
                </a:srgbClr>
              </a:gs>
              <a:gs pos="50000">
                <a:srgbClr val="FF7C80">
                  <a:alpha val="43000"/>
                </a:srgbClr>
              </a:gs>
              <a:gs pos="100000">
                <a:srgbClr val="CC0000">
                  <a:alpha val="39000"/>
                </a:srgbClr>
              </a:gs>
            </a:gsLst>
            <a:lin ang="5400000" scaled="0"/>
          </a:gradFill>
          <a:ln w="25400" cap="flat" cmpd="sng" algn="ctr">
            <a:solidFill>
              <a:srgbClr val="FF7C80">
                <a:alpha val="33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145534" y="4624300"/>
            <a:ext cx="1013025" cy="28814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400" dirty="0" smtClean="0">
                <a:latin typeface="Calibri" pitchFamily="34" charset="0"/>
              </a:rPr>
              <a:t>PCBM LUMO</a:t>
            </a:r>
          </a:p>
        </p:txBody>
      </p:sp>
      <p:pic>
        <p:nvPicPr>
          <p:cNvPr id="16" name="Picture 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130" y="1648027"/>
            <a:ext cx="3065396" cy="935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 bwMode="auto">
          <a:xfrm>
            <a:off x="1387182" y="3128984"/>
            <a:ext cx="1377964" cy="353051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hteck 1"/>
          <p:cNvSpPr/>
          <p:nvPr/>
        </p:nvSpPr>
        <p:spPr bwMode="auto">
          <a:xfrm>
            <a:off x="1287472" y="2702782"/>
            <a:ext cx="3189427" cy="1316016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  <a:alpha val="31000"/>
                </a:schemeClr>
              </a:gs>
              <a:gs pos="50000">
                <a:schemeClr val="accent2">
                  <a:lumMod val="40000"/>
                  <a:lumOff val="60000"/>
                  <a:alpha val="45000"/>
                </a:schemeClr>
              </a:gs>
              <a:gs pos="100000">
                <a:schemeClr val="accent2">
                  <a:lumMod val="60000"/>
                  <a:lumOff val="40000"/>
                  <a:alpha val="36000"/>
                </a:schemeClr>
              </a:gs>
            </a:gsLst>
            <a:lin ang="5400000" scaled="0"/>
          </a:gradFill>
          <a:ln w="25400" cap="flat" cmpd="sng" algn="ctr">
            <a:solidFill>
              <a:schemeClr val="accent2">
                <a:lumMod val="60000"/>
                <a:lumOff val="40000"/>
                <a:alpha val="3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Gerade Verbindung 6"/>
          <p:cNvCxnSpPr/>
          <p:nvPr/>
        </p:nvCxnSpPr>
        <p:spPr bwMode="auto">
          <a:xfrm>
            <a:off x="2409969" y="2583069"/>
            <a:ext cx="128405" cy="1452465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Gerade Verbindung 18"/>
          <p:cNvCxnSpPr/>
          <p:nvPr/>
        </p:nvCxnSpPr>
        <p:spPr bwMode="auto">
          <a:xfrm>
            <a:off x="2882186" y="2583069"/>
            <a:ext cx="446230" cy="884336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Gerade Verbindung 21"/>
          <p:cNvCxnSpPr/>
          <p:nvPr/>
        </p:nvCxnSpPr>
        <p:spPr bwMode="auto">
          <a:xfrm flipH="1">
            <a:off x="1909548" y="2583068"/>
            <a:ext cx="114736" cy="1791422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Textfeld 3"/>
          <p:cNvSpPr txBox="1"/>
          <p:nvPr/>
        </p:nvSpPr>
        <p:spPr>
          <a:xfrm>
            <a:off x="1518852" y="3673557"/>
            <a:ext cx="1000842" cy="28814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400" dirty="0" smtClean="0">
                <a:latin typeface="Calibri" pitchFamily="34" charset="0"/>
              </a:rPr>
              <a:t>P3HT HOMO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40197" y="5749747"/>
            <a:ext cx="3696580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800" dirty="0" smtClean="0">
                <a:latin typeface="Calibri" pitchFamily="34" charset="0"/>
              </a:rPr>
              <a:t>=&gt; </a:t>
            </a:r>
            <a:r>
              <a:rPr lang="de-DE" sz="1800" dirty="0" err="1" smtClean="0">
                <a:latin typeface="Calibri" pitchFamily="34" charset="0"/>
              </a:rPr>
              <a:t>efficient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electron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and</a:t>
            </a:r>
            <a:r>
              <a:rPr lang="de-DE" sz="1800" dirty="0" smtClean="0">
                <a:latin typeface="Calibri" pitchFamily="34" charset="0"/>
              </a:rPr>
              <a:t> hole </a:t>
            </a:r>
            <a:r>
              <a:rPr lang="de-DE" sz="1800" dirty="0" err="1" smtClean="0">
                <a:latin typeface="Calibri" pitchFamily="34" charset="0"/>
              </a:rPr>
              <a:t>injection</a:t>
            </a:r>
            <a:endParaRPr lang="de-DE" sz="1800" dirty="0" smtClean="0">
              <a:latin typeface="Calibri" pitchFamily="34" charset="0"/>
            </a:endParaRP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0" r="47979"/>
          <a:stretch/>
        </p:blipFill>
        <p:spPr bwMode="auto">
          <a:xfrm>
            <a:off x="4865298" y="1532809"/>
            <a:ext cx="4167022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890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Unipolar </a:t>
            </a:r>
            <a:r>
              <a:rPr lang="de-DE" dirty="0" err="1" smtClean="0"/>
              <a:t>Currents</a:t>
            </a:r>
            <a:r>
              <a:rPr lang="de-DE" dirty="0" smtClean="0"/>
              <a:t> </a:t>
            </a:r>
            <a:r>
              <a:rPr lang="de-DE" dirty="0" err="1" smtClean="0"/>
              <a:t>Across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the</a:t>
            </a:r>
            <a:r>
              <a:rPr lang="de-DE" dirty="0" smtClean="0"/>
              <a:t> Hybrid Interface</a:t>
            </a:r>
            <a:endParaRPr lang="de-DE" dirty="0" smtClean="0">
              <a:cs typeface="Arial" charset="0"/>
            </a:endParaRPr>
          </a:p>
        </p:txBody>
      </p:sp>
      <p:pic>
        <p:nvPicPr>
          <p:cNvPr id="15" name="Picture 5" descr="border=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510" y="87465"/>
            <a:ext cx="739488" cy="63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205405" y="6246486"/>
            <a:ext cx="2407445" cy="288147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400" dirty="0" smtClean="0">
                <a:latin typeface="Calibri" pitchFamily="34" charset="0"/>
              </a:rPr>
              <a:t>I. Lange, et al., AFM online 2014</a:t>
            </a:r>
          </a:p>
        </p:txBody>
      </p:sp>
      <p:pic>
        <p:nvPicPr>
          <p:cNvPr id="21309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843" y="1201636"/>
            <a:ext cx="3851494" cy="3002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3094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49"/>
          <a:stretch/>
        </p:blipFill>
        <p:spPr bwMode="auto">
          <a:xfrm>
            <a:off x="5008509" y="3645733"/>
            <a:ext cx="3835568" cy="280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69" y="2517232"/>
            <a:ext cx="4018205" cy="30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 bwMode="auto">
          <a:xfrm rot="10800000">
            <a:off x="1287470" y="4523401"/>
            <a:ext cx="3189427" cy="489946"/>
          </a:xfrm>
          <a:prstGeom prst="rect">
            <a:avLst/>
          </a:prstGeom>
          <a:gradFill>
            <a:gsLst>
              <a:gs pos="0">
                <a:srgbClr val="F4DAD8">
                  <a:alpha val="31000"/>
                </a:srgbClr>
              </a:gs>
              <a:gs pos="50000">
                <a:srgbClr val="FF7C80">
                  <a:alpha val="43000"/>
                </a:srgbClr>
              </a:gs>
              <a:gs pos="100000">
                <a:srgbClr val="CC0000">
                  <a:alpha val="39000"/>
                </a:srgbClr>
              </a:gs>
            </a:gsLst>
            <a:lin ang="5400000" scaled="0"/>
          </a:gradFill>
          <a:ln w="25400" cap="flat" cmpd="sng" algn="ctr">
            <a:solidFill>
              <a:srgbClr val="FF7C80">
                <a:alpha val="33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145534" y="4624300"/>
            <a:ext cx="1013025" cy="28814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400" dirty="0" smtClean="0">
                <a:latin typeface="Calibri" pitchFamily="34" charset="0"/>
              </a:rPr>
              <a:t>PCBM LUMO</a:t>
            </a:r>
          </a:p>
        </p:txBody>
      </p:sp>
      <p:pic>
        <p:nvPicPr>
          <p:cNvPr id="16" name="Picture 2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130" y="1648027"/>
            <a:ext cx="3065396" cy="935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 bwMode="auto">
          <a:xfrm>
            <a:off x="1387182" y="3128984"/>
            <a:ext cx="1377964" cy="353051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hteck 1"/>
          <p:cNvSpPr/>
          <p:nvPr/>
        </p:nvSpPr>
        <p:spPr bwMode="auto">
          <a:xfrm>
            <a:off x="1287472" y="2702782"/>
            <a:ext cx="3189427" cy="1316016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  <a:alpha val="31000"/>
                </a:schemeClr>
              </a:gs>
              <a:gs pos="50000">
                <a:schemeClr val="accent2">
                  <a:lumMod val="40000"/>
                  <a:lumOff val="60000"/>
                  <a:alpha val="45000"/>
                </a:schemeClr>
              </a:gs>
              <a:gs pos="100000">
                <a:schemeClr val="accent2">
                  <a:lumMod val="60000"/>
                  <a:lumOff val="40000"/>
                  <a:alpha val="36000"/>
                </a:schemeClr>
              </a:gs>
            </a:gsLst>
            <a:lin ang="5400000" scaled="0"/>
          </a:gradFill>
          <a:ln w="25400" cap="flat" cmpd="sng" algn="ctr">
            <a:solidFill>
              <a:schemeClr val="accent2">
                <a:lumMod val="60000"/>
                <a:lumOff val="40000"/>
                <a:alpha val="3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Gerade Verbindung 6"/>
          <p:cNvCxnSpPr/>
          <p:nvPr/>
        </p:nvCxnSpPr>
        <p:spPr bwMode="auto">
          <a:xfrm>
            <a:off x="2409969" y="2583069"/>
            <a:ext cx="128405" cy="1452465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Gerade Verbindung 18"/>
          <p:cNvCxnSpPr/>
          <p:nvPr/>
        </p:nvCxnSpPr>
        <p:spPr bwMode="auto">
          <a:xfrm>
            <a:off x="2882186" y="2583069"/>
            <a:ext cx="446230" cy="884336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Gerade Verbindung 21"/>
          <p:cNvCxnSpPr/>
          <p:nvPr/>
        </p:nvCxnSpPr>
        <p:spPr bwMode="auto">
          <a:xfrm flipH="1">
            <a:off x="1909548" y="2583068"/>
            <a:ext cx="114736" cy="1791422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Textfeld 3"/>
          <p:cNvSpPr txBox="1"/>
          <p:nvPr/>
        </p:nvSpPr>
        <p:spPr>
          <a:xfrm>
            <a:off x="1518852" y="3673557"/>
            <a:ext cx="1000842" cy="28814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400" dirty="0" smtClean="0">
                <a:latin typeface="Calibri" pitchFamily="34" charset="0"/>
              </a:rPr>
              <a:t>P3HT HOMO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40197" y="5749747"/>
            <a:ext cx="3696580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800" dirty="0" smtClean="0">
                <a:latin typeface="Calibri" pitchFamily="34" charset="0"/>
              </a:rPr>
              <a:t>=&gt; </a:t>
            </a:r>
            <a:r>
              <a:rPr lang="de-DE" sz="1800" dirty="0" err="1" smtClean="0">
                <a:latin typeface="Calibri" pitchFamily="34" charset="0"/>
              </a:rPr>
              <a:t>efficient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electron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and</a:t>
            </a:r>
            <a:r>
              <a:rPr lang="de-DE" sz="1800" dirty="0" smtClean="0">
                <a:latin typeface="Calibri" pitchFamily="34" charset="0"/>
              </a:rPr>
              <a:t> hole </a:t>
            </a:r>
            <a:r>
              <a:rPr lang="de-DE" sz="1800" dirty="0" err="1" smtClean="0">
                <a:latin typeface="Calibri" pitchFamily="34" charset="0"/>
              </a:rPr>
              <a:t>injection</a:t>
            </a:r>
            <a:endParaRPr lang="de-DE" sz="1800" dirty="0" smtClean="0">
              <a:latin typeface="Calibri" pitchFamily="34" charset="0"/>
            </a:endParaRPr>
          </a:p>
        </p:txBody>
      </p:sp>
      <p:cxnSp>
        <p:nvCxnSpPr>
          <p:cNvPr id="8" name="Gerade Verbindung mit Pfeil 7"/>
          <p:cNvCxnSpPr/>
          <p:nvPr/>
        </p:nvCxnSpPr>
        <p:spPr bwMode="auto">
          <a:xfrm flipV="1">
            <a:off x="7513608" y="1648027"/>
            <a:ext cx="0" cy="14809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Gerade Verbindung mit Pfeil 19"/>
          <p:cNvCxnSpPr/>
          <p:nvPr/>
        </p:nvCxnSpPr>
        <p:spPr bwMode="auto">
          <a:xfrm flipV="1">
            <a:off x="6139133" y="3750894"/>
            <a:ext cx="0" cy="14809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56068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Unipolar </a:t>
            </a:r>
            <a:r>
              <a:rPr lang="de-DE" dirty="0" err="1" smtClean="0"/>
              <a:t>Currents</a:t>
            </a:r>
            <a:r>
              <a:rPr lang="de-DE" dirty="0" smtClean="0"/>
              <a:t> </a:t>
            </a:r>
            <a:r>
              <a:rPr lang="de-DE" dirty="0" err="1" smtClean="0"/>
              <a:t>Across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the</a:t>
            </a:r>
            <a:r>
              <a:rPr lang="de-DE" dirty="0" smtClean="0"/>
              <a:t> Hybrid Interface</a:t>
            </a:r>
            <a:endParaRPr lang="de-DE" dirty="0" smtClean="0">
              <a:cs typeface="Arial" charset="0"/>
            </a:endParaRPr>
          </a:p>
        </p:txBody>
      </p:sp>
      <p:pic>
        <p:nvPicPr>
          <p:cNvPr id="15" name="Picture 5" descr="border=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510" y="87465"/>
            <a:ext cx="739488" cy="63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422774" y="1412409"/>
            <a:ext cx="329691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800" dirty="0" err="1" smtClean="0">
                <a:latin typeface="Calibri" pitchFamily="34" charset="0"/>
              </a:rPr>
              <a:t>Extend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approach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to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other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surfaces</a:t>
            </a:r>
            <a:endParaRPr lang="de-DE" sz="1800" dirty="0" smtClean="0">
              <a:latin typeface="Calibri" pitchFamily="34" charset="0"/>
            </a:endParaRPr>
          </a:p>
        </p:txBody>
      </p:sp>
      <p:pic>
        <p:nvPicPr>
          <p:cNvPr id="21319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54" y="1947563"/>
            <a:ext cx="4008101" cy="314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4977459" y="1412409"/>
            <a:ext cx="2132626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800" dirty="0" err="1" smtClean="0">
                <a:latin typeface="Calibri" pitchFamily="34" charset="0"/>
              </a:rPr>
              <a:t>Epitaxially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Grown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ZnO</a:t>
            </a:r>
            <a:endParaRPr lang="de-DE" sz="1800" dirty="0" smtClean="0">
              <a:latin typeface="Calibri" pitchFamily="34" charset="0"/>
            </a:endParaRPr>
          </a:p>
        </p:txBody>
      </p:sp>
      <p:pic>
        <p:nvPicPr>
          <p:cNvPr id="21319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171" y="1868668"/>
            <a:ext cx="4524387" cy="3074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3197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364" y="4719063"/>
            <a:ext cx="2168106" cy="1526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31974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93"/>
          <a:stretch/>
        </p:blipFill>
        <p:spPr bwMode="auto">
          <a:xfrm>
            <a:off x="453958" y="5056668"/>
            <a:ext cx="4201918" cy="1491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78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Goals </a:t>
            </a:r>
            <a:r>
              <a:rPr lang="de-DE" dirty="0" err="1" smtClean="0"/>
              <a:t>and</a:t>
            </a:r>
            <a:r>
              <a:rPr lang="de-DE" dirty="0" smtClean="0"/>
              <a:t> Support</a:t>
            </a:r>
            <a:endParaRPr lang="de-DE" dirty="0" smtClean="0">
              <a:cs typeface="Arial" charset="0"/>
            </a:endParaRPr>
          </a:p>
        </p:txBody>
      </p:sp>
      <p:pic>
        <p:nvPicPr>
          <p:cNvPr id="15" name="Picture 5" descr="border=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510" y="87465"/>
            <a:ext cx="739488" cy="63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319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433" y="1653633"/>
            <a:ext cx="2408928" cy="169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60524" y="1668247"/>
            <a:ext cx="6182004" cy="2011695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 err="1" smtClean="0">
                <a:latin typeface="Calibri" pitchFamily="34" charset="0"/>
              </a:rPr>
              <a:t>Application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of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vacuum-processable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molecules</a:t>
            </a:r>
            <a:endParaRPr lang="de-DE" sz="1800" dirty="0" smtClean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800" dirty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 smtClean="0">
                <a:latin typeface="Calibri" pitchFamily="34" charset="0"/>
              </a:rPr>
              <a:t>Analysis </a:t>
            </a:r>
            <a:r>
              <a:rPr lang="de-DE" sz="1800" dirty="0" err="1" smtClean="0">
                <a:latin typeface="Calibri" pitchFamily="34" charset="0"/>
              </a:rPr>
              <a:t>of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energetics</a:t>
            </a:r>
            <a:r>
              <a:rPr lang="de-DE" sz="1800" dirty="0" smtClean="0">
                <a:latin typeface="Calibri" pitchFamily="34" charset="0"/>
              </a:rPr>
              <a:t> (</a:t>
            </a:r>
            <a:r>
              <a:rPr lang="de-DE" sz="1800" dirty="0" err="1" smtClean="0">
                <a:latin typeface="Calibri" pitchFamily="34" charset="0"/>
              </a:rPr>
              <a:t>interface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energetics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and</a:t>
            </a:r>
            <a:r>
              <a:rPr lang="de-DE" sz="1800" dirty="0" smtClean="0">
                <a:latin typeface="Calibri" pitchFamily="34" charset="0"/>
              </a:rPr>
              <a:t> band </a:t>
            </a:r>
            <a:r>
              <a:rPr lang="de-DE" sz="1800" dirty="0" err="1" smtClean="0">
                <a:latin typeface="Calibri" pitchFamily="34" charset="0"/>
              </a:rPr>
              <a:t>bending</a:t>
            </a:r>
            <a:r>
              <a:rPr lang="de-DE" sz="1800" dirty="0" smtClean="0">
                <a:latin typeface="Calibri" pitchFamily="34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800" dirty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 smtClean="0">
                <a:latin typeface="Calibri" pitchFamily="34" charset="0"/>
              </a:rPr>
              <a:t>Work </a:t>
            </a:r>
            <a:r>
              <a:rPr lang="de-DE" sz="1800" dirty="0" err="1" smtClean="0">
                <a:latin typeface="Calibri" pitchFamily="34" charset="0"/>
              </a:rPr>
              <a:t>function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fine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tuning</a:t>
            </a:r>
            <a:r>
              <a:rPr lang="de-DE" sz="1800" dirty="0" smtClean="0">
                <a:latin typeface="Calibri" pitchFamily="34" charset="0"/>
              </a:rPr>
              <a:t> via </a:t>
            </a:r>
            <a:r>
              <a:rPr lang="de-DE" sz="1800" dirty="0" err="1" smtClean="0">
                <a:latin typeface="Calibri" pitchFamily="34" charset="0"/>
              </a:rPr>
              <a:t>blends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of</a:t>
            </a:r>
            <a:r>
              <a:rPr lang="de-DE" sz="1800" dirty="0" smtClean="0">
                <a:latin typeface="Calibri" pitchFamily="34" charset="0"/>
              </a:rPr>
              <a:t> SAM </a:t>
            </a:r>
            <a:r>
              <a:rPr lang="de-DE" sz="1800" dirty="0" err="1" smtClean="0">
                <a:latin typeface="Calibri" pitchFamily="34" charset="0"/>
              </a:rPr>
              <a:t>molecules</a:t>
            </a:r>
            <a:endParaRPr lang="de-DE" sz="1800" dirty="0" smtClean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800" dirty="0" smtClean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 err="1" smtClean="0">
                <a:latin typeface="Calibri" pitchFamily="34" charset="0"/>
              </a:rPr>
              <a:t>Effective</a:t>
            </a:r>
            <a:r>
              <a:rPr lang="de-DE" sz="1800" dirty="0" smtClean="0">
                <a:latin typeface="Calibri" pitchFamily="34" charset="0"/>
              </a:rPr>
              <a:t> medium </a:t>
            </a:r>
            <a:r>
              <a:rPr lang="de-DE" sz="1800" dirty="0" err="1" smtClean="0">
                <a:latin typeface="Calibri" pitchFamily="34" charset="0"/>
              </a:rPr>
              <a:t>modeling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of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charge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injection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and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transport</a:t>
            </a:r>
            <a:endParaRPr lang="de-DE" sz="1800" dirty="0">
              <a:latin typeface="Calibri" pitchFamily="34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0" r="47979"/>
          <a:stretch/>
        </p:blipFill>
        <p:spPr bwMode="auto">
          <a:xfrm>
            <a:off x="5511570" y="3381549"/>
            <a:ext cx="2655148" cy="3095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810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Excitations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Hybrid Type II Heterojunction</a:t>
            </a:r>
            <a:endParaRPr lang="de-DE" dirty="0" smtClean="0">
              <a:cs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06" y="1170976"/>
            <a:ext cx="280987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392838" y="6208502"/>
            <a:ext cx="2822943" cy="288147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sz="1400" dirty="0" err="1" smtClean="0">
                <a:latin typeface="Calibri" pitchFamily="34" charset="0"/>
              </a:rPr>
              <a:t>Gelinas</a:t>
            </a:r>
            <a:r>
              <a:rPr lang="en-US" sz="1400" dirty="0" smtClean="0">
                <a:latin typeface="Calibri" pitchFamily="34" charset="0"/>
              </a:rPr>
              <a:t> et al., </a:t>
            </a:r>
            <a:r>
              <a:rPr lang="en-US" sz="1400" i="1" dirty="0" smtClean="0">
                <a:latin typeface="Calibri" pitchFamily="34" charset="0"/>
              </a:rPr>
              <a:t>Science 343, 512 </a:t>
            </a:r>
            <a:r>
              <a:rPr lang="en-US" sz="1400" dirty="0" smtClean="0">
                <a:latin typeface="Calibri" pitchFamily="34" charset="0"/>
              </a:rPr>
              <a:t>(2014)</a:t>
            </a:r>
            <a:endParaRPr lang="en-US" sz="1400" dirty="0">
              <a:latin typeface="Calibri" pitchFamily="34" charset="0"/>
            </a:endParaRPr>
          </a:p>
        </p:txBody>
      </p:sp>
      <p:pic>
        <p:nvPicPr>
          <p:cNvPr id="21299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538" y="1580901"/>
            <a:ext cx="4771231" cy="289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Pfeil nach oben 8"/>
          <p:cNvSpPr/>
          <p:nvPr/>
        </p:nvSpPr>
        <p:spPr bwMode="auto">
          <a:xfrm>
            <a:off x="6028798" y="4880770"/>
            <a:ext cx="112920" cy="344385"/>
          </a:xfrm>
          <a:prstGeom prst="upArrow">
            <a:avLst/>
          </a:prstGeom>
          <a:noFill/>
          <a:ln w="25400" cap="flat" cmpd="sng" algn="ctr">
            <a:solidFill>
              <a:srgbClr val="0049D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411593" y="5427033"/>
            <a:ext cx="3356231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s</a:t>
            </a:r>
            <a:r>
              <a:rPr lang="en-US" sz="1800" dirty="0" smtClean="0">
                <a:latin typeface="Calibri" pitchFamily="34" charset="0"/>
              </a:rPr>
              <a:t>hould be state with lowest energy</a:t>
            </a:r>
          </a:p>
        </p:txBody>
      </p:sp>
    </p:spTree>
    <p:extLst>
      <p:ext uri="{BB962C8B-B14F-4D97-AF65-F5344CB8AC3E}">
        <p14:creationId xmlns:p14="http://schemas.microsoft.com/office/powerpoint/2010/main" val="204675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Arial" charset="0"/>
              </a:rPr>
              <a:t>Charge Generation in Organic Solar Cells</a:t>
            </a:r>
            <a:endParaRPr lang="de-DE" dirty="0" smtClean="0">
              <a:cs typeface="Arial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801" y="1673766"/>
            <a:ext cx="5102817" cy="270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Gerade Verbindung mit Pfeil 6"/>
          <p:cNvCxnSpPr/>
          <p:nvPr/>
        </p:nvCxnSpPr>
        <p:spPr bwMode="auto">
          <a:xfrm flipV="1">
            <a:off x="3010936" y="3175000"/>
            <a:ext cx="697464" cy="60258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9" name="Gruppieren 8"/>
          <p:cNvGrpSpPr/>
          <p:nvPr/>
        </p:nvGrpSpPr>
        <p:grpSpPr>
          <a:xfrm>
            <a:off x="7006174" y="2097380"/>
            <a:ext cx="1415580" cy="1763387"/>
            <a:chOff x="6411030" y="1432697"/>
            <a:chExt cx="1415580" cy="1763387"/>
          </a:xfrm>
        </p:grpSpPr>
        <p:grpSp>
          <p:nvGrpSpPr>
            <p:cNvPr id="10" name="Gruppieren 9"/>
            <p:cNvGrpSpPr/>
            <p:nvPr/>
          </p:nvGrpSpPr>
          <p:grpSpPr>
            <a:xfrm>
              <a:off x="6411030" y="1853431"/>
              <a:ext cx="1415580" cy="1342653"/>
              <a:chOff x="6585420" y="2185347"/>
              <a:chExt cx="1415580" cy="1342653"/>
            </a:xfrm>
          </p:grpSpPr>
          <p:pic>
            <p:nvPicPr>
              <p:cNvPr id="12" name="Picture 2" descr="http://onlinelibrary.wiley.com/store/10.1002/aenm.201200030/asset/image_m/mcontent.jpg?v=1&amp;s=94701bcf7a3e86d8736bd04566a69880c85bdac0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" t="40201" r="67291" b="1472"/>
              <a:stretch/>
            </p:blipFill>
            <p:spPr bwMode="auto">
              <a:xfrm>
                <a:off x="6585420" y="2287833"/>
                <a:ext cx="1339380" cy="124016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Rechteck 12"/>
              <p:cNvSpPr/>
              <p:nvPr/>
            </p:nvSpPr>
            <p:spPr bwMode="auto">
              <a:xfrm>
                <a:off x="7776900" y="2185347"/>
                <a:ext cx="224100" cy="786453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新細明體" pitchFamily="18" charset="-120"/>
                </a:endParaRPr>
              </a:p>
            </p:txBody>
          </p:sp>
          <p:sp>
            <p:nvSpPr>
              <p:cNvPr id="14" name="Rechteck 13"/>
              <p:cNvSpPr/>
              <p:nvPr/>
            </p:nvSpPr>
            <p:spPr bwMode="auto">
              <a:xfrm>
                <a:off x="7010400" y="2185347"/>
                <a:ext cx="838200" cy="209756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新細明體" pitchFamily="18" charset="-120"/>
                </a:endParaRPr>
              </a:p>
            </p:txBody>
          </p:sp>
        </p:grpSp>
        <p:sp>
          <p:nvSpPr>
            <p:cNvPr id="11" name="Textfeld 10"/>
            <p:cNvSpPr txBox="1"/>
            <p:nvPr/>
          </p:nvSpPr>
          <p:spPr>
            <a:xfrm>
              <a:off x="6644383" y="1432697"/>
              <a:ext cx="9428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b="1" dirty="0" smtClean="0">
                  <a:ln w="900" cmpd="sng">
                    <a:solidFill>
                      <a:srgbClr val="FFC000">
                        <a:alpha val="55000"/>
                      </a:srgbClr>
                    </a:solidFill>
                    <a:prstDash val="solid"/>
                  </a:ln>
                  <a:solidFill>
                    <a:srgbClr val="FF0000"/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HOT</a:t>
              </a:r>
              <a:endParaRPr lang="de-DE" sz="2800" b="1" dirty="0">
                <a:ln w="900" cmpd="sng">
                  <a:solidFill>
                    <a:srgbClr val="FFC000">
                      <a:alpha val="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339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wM-Calibri-Balke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0049DA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lIns="36000" tIns="36000" rIns="36000" bIns="36000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PwM-Calibri-Balken</Template>
  <TotalTime>0</TotalTime>
  <Words>601</Words>
  <Application>Microsoft Office PowerPoint</Application>
  <PresentationFormat>Bildschirmpräsentation (4:3)</PresentationFormat>
  <Paragraphs>101</Paragraphs>
  <Slides>17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9" baseType="lpstr">
      <vt:lpstr>PwM-Calibri-Balken</vt:lpstr>
      <vt:lpstr>Graph</vt:lpstr>
      <vt:lpstr>B7: Charge Transfer and Charge Separation  Across Hybrid Interfaces</vt:lpstr>
      <vt:lpstr>Charge Injection Across the Hybrid Interface</vt:lpstr>
      <vt:lpstr>Towards Well-Defined Morphology and Energetics</vt:lpstr>
      <vt:lpstr>Unipolar Currents Across  the Hybrid Interface</vt:lpstr>
      <vt:lpstr>Unipolar Currents Across  the Hybrid Interface</vt:lpstr>
      <vt:lpstr>Unipolar Currents Across  the Hybrid Interface</vt:lpstr>
      <vt:lpstr>Goals and Support</vt:lpstr>
      <vt:lpstr>Excitations at the  Hybrid Type II Heterojunction</vt:lpstr>
      <vt:lpstr>Charge Generation in Organic Solar Cells</vt:lpstr>
      <vt:lpstr>Charge Generation in Organic Solar Cells</vt:lpstr>
      <vt:lpstr>Delocalisation of Excited States</vt:lpstr>
      <vt:lpstr>Hybrid CT Energy Tuning</vt:lpstr>
      <vt:lpstr>Planar ZnO-Organic Solar Cells</vt:lpstr>
      <vt:lpstr>CT Emission with SAM-functionalized ZnO</vt:lpstr>
      <vt:lpstr>Goals</vt:lpstr>
      <vt:lpstr>Collaborations</vt:lpstr>
      <vt:lpstr>Our Aims</vt:lpstr>
    </vt:vector>
  </TitlesOfParts>
  <Company>Universität Potsdam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Field-dependent Photogeneration and Recombination in P3HT:PCBM Solar Cells</dc:title>
  <dc:creator>kniepert</dc:creator>
  <cp:lastModifiedBy>halm</cp:lastModifiedBy>
  <cp:revision>1146</cp:revision>
  <cp:lastPrinted>2000-07-05T20:58:14Z</cp:lastPrinted>
  <dcterms:created xsi:type="dcterms:W3CDTF">2011-02-21T13:46:40Z</dcterms:created>
  <dcterms:modified xsi:type="dcterms:W3CDTF">2014-10-09T11:17:38Z</dcterms:modified>
</cp:coreProperties>
</file>