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68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40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74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376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727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613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5788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1021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321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0405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2667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55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C62A-CDE3-4D39-80B5-B0424C178D1F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D04F2-7A92-498F-83CA-33B03D61C0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502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38" y="123478"/>
            <a:ext cx="8985862" cy="2983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573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2128142"/>
              </p:ext>
            </p:extLst>
          </p:nvPr>
        </p:nvGraphicFramePr>
        <p:xfrm>
          <a:off x="179512" y="267494"/>
          <a:ext cx="8704263" cy="287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Graph" r:id="rId3" imgW="8737600" imgH="2895600" progId="Origin50.Graph">
                  <p:embed/>
                </p:oleObj>
              </mc:Choice>
              <mc:Fallback>
                <p:oleObj name="Graph" r:id="rId3" imgW="8737600" imgH="2895600" progId="Origin50.Graph">
                  <p:embed/>
                  <p:pic>
                    <p:nvPicPr>
                      <p:cNvPr id="0" name="Obj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67494"/>
                        <a:ext cx="8704263" cy="287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11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Larissa</vt:lpstr>
      <vt:lpstr>Origin Grafik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photo14w</dc:creator>
  <cp:lastModifiedBy>photo14w</cp:lastModifiedBy>
  <cp:revision>1</cp:revision>
  <dcterms:created xsi:type="dcterms:W3CDTF">2014-10-09T13:43:42Z</dcterms:created>
  <dcterms:modified xsi:type="dcterms:W3CDTF">2014-10-09T13:46:17Z</dcterms:modified>
</cp:coreProperties>
</file>